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8"/>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D0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81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72EF4C-B0A0-4815-9999-67C497B8867F}" type="datetimeFigureOut">
              <a:rPr lang="en-US" smtClean="0"/>
              <a:t>12/14/2015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C5347F-0D5D-499B-A3E3-9D72F941F981}" type="slidenum">
              <a:rPr lang="en-US" smtClean="0"/>
              <a:t>‹#›</a:t>
            </a:fld>
            <a:endParaRPr lang="en-US" dirty="0"/>
          </a:p>
        </p:txBody>
      </p:sp>
    </p:spTree>
    <p:extLst>
      <p:ext uri="{BB962C8B-B14F-4D97-AF65-F5344CB8AC3E}">
        <p14:creationId xmlns:p14="http://schemas.microsoft.com/office/powerpoint/2010/main" val="159336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C5347F-0D5D-499B-A3E3-9D72F941F981}" type="slidenum">
              <a:rPr lang="en-US" smtClean="0"/>
              <a:t>2</a:t>
            </a:fld>
            <a:endParaRPr lang="en-US" dirty="0"/>
          </a:p>
        </p:txBody>
      </p:sp>
    </p:spTree>
    <p:extLst>
      <p:ext uri="{BB962C8B-B14F-4D97-AF65-F5344CB8AC3E}">
        <p14:creationId xmlns:p14="http://schemas.microsoft.com/office/powerpoint/2010/main" val="385376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16" name="Slide Number Placeholder 15"/>
          <p:cNvSpPr>
            <a:spLocks noGrp="1"/>
          </p:cNvSpPr>
          <p:nvPr>
            <p:ph type="sldNum" sz="quarter" idx="11"/>
          </p:nvPr>
        </p:nvSpPr>
        <p:spPr/>
        <p:txBody>
          <a:bodyPr/>
          <a:lstStyle/>
          <a:p>
            <a:fld id="{B45B7A54-345F-4F24-B760-38457E527279}"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46853F72-78C4-4AD6-AD16-DBCB1C3356EE}" type="datetimeFigureOut">
              <a:rPr lang="en-US" smtClean="0"/>
              <a:t>12/14/2015</a:t>
            </a:fld>
            <a:endParaRPr lang="en-US" dirty="0"/>
          </a:p>
        </p:txBody>
      </p:sp>
      <p:sp>
        <p:nvSpPr>
          <p:cNvPr id="15" name="Slide Number Placeholder 14"/>
          <p:cNvSpPr>
            <a:spLocks noGrp="1"/>
          </p:cNvSpPr>
          <p:nvPr>
            <p:ph type="sldNum" sz="quarter" idx="15"/>
          </p:nvPr>
        </p:nvSpPr>
        <p:spPr/>
        <p:txBody>
          <a:bodyPr/>
          <a:lstStyle>
            <a:lvl1pPr algn="ctr">
              <a:defRPr/>
            </a:lvl1pPr>
          </a:lstStyle>
          <a:p>
            <a:fld id="{B45B7A54-345F-4F24-B760-38457E527279}" type="slidenum">
              <a:rPr lang="en-US" smtClean="0"/>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B7A54-345F-4F24-B760-38457E527279}" type="slidenum">
              <a:rPr lang="en-US" smtClean="0"/>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5B7A54-345F-4F24-B760-38457E527279}"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45B7A54-345F-4F24-B760-38457E527279}" type="slidenum">
              <a:rPr lang="en-US" smtClean="0"/>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5B7A54-345F-4F24-B760-38457E527279}"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5B7A54-345F-4F24-B760-38457E527279}"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46853F72-78C4-4AD6-AD16-DBCB1C3356EE}" type="datetimeFigureOut">
              <a:rPr lang="en-US" smtClean="0"/>
              <a:t>12/14/2015</a:t>
            </a:fld>
            <a:endParaRPr lang="en-US" dirty="0"/>
          </a:p>
        </p:txBody>
      </p:sp>
      <p:sp>
        <p:nvSpPr>
          <p:cNvPr id="9" name="Slide Number Placeholder 8"/>
          <p:cNvSpPr>
            <a:spLocks noGrp="1"/>
          </p:cNvSpPr>
          <p:nvPr>
            <p:ph type="sldNum" sz="quarter" idx="15"/>
          </p:nvPr>
        </p:nvSpPr>
        <p:spPr/>
        <p:txBody>
          <a:bodyPr/>
          <a:lstStyle/>
          <a:p>
            <a:fld id="{B45B7A54-345F-4F24-B760-38457E527279}" type="slidenum">
              <a:rPr lang="en-US" smtClean="0"/>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9" name="Slide Number Placeholder 8"/>
          <p:cNvSpPr>
            <a:spLocks noGrp="1"/>
          </p:cNvSpPr>
          <p:nvPr>
            <p:ph type="sldNum" sz="quarter" idx="11"/>
          </p:nvPr>
        </p:nvSpPr>
        <p:spPr/>
        <p:txBody>
          <a:bodyPr/>
          <a:lstStyle/>
          <a:p>
            <a:fld id="{B45B7A54-345F-4F24-B760-38457E527279}"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B7A54-345F-4F24-B760-38457E527279}"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853F72-78C4-4AD6-AD16-DBCB1C3356EE}" type="datetimeFigureOut">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B7A54-345F-4F24-B760-38457E527279}"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1" name="cashreg.wav"/>
          </p:stSnd>
        </p:sndAc>
      </p:transition>
    </mc:Choice>
    <mc:Fallback xmlns="">
      <p:transition spd="slow" advTm="5000">
        <p:fade/>
        <p:sndAc>
          <p:stSnd>
            <p:snd r:embed="rId3" name="cashreg.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6853F72-78C4-4AD6-AD16-DBCB1C3356EE}" type="datetimeFigureOut">
              <a:rPr lang="en-US" smtClean="0"/>
              <a:t>12/14/2015</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45B7A54-345F-4F24-B760-38457E527279}" type="slidenum">
              <a:rPr lang="en-US" smtClean="0"/>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mc:AlternateContent xmlns:mc="http://schemas.openxmlformats.org/markup-compatibility/2006" xmlns:p14="http://schemas.microsoft.com/office/powerpoint/2010/main">
    <mc:Choice Requires="p14">
      <p:transition spd="slow" p14:dur="3000" advTm="5000">
        <p14:reveal/>
        <p:sndAc>
          <p:stSnd>
            <p:snd r:embed="rId13" name="cashreg.wav"/>
          </p:stSnd>
        </p:sndAc>
      </p:transition>
    </mc:Choice>
    <mc:Fallback xmlns="">
      <p:transition spd="slow" advTm="5000">
        <p:fade/>
        <p:sndAc>
          <p:stSnd>
            <p:snd r:embed="rId14" name="cashreg.wav"/>
          </p:stSnd>
        </p:sndAc>
      </p:transition>
    </mc:Fallback>
  </mc:AlternateConten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1828800"/>
            <a:ext cx="6400800" cy="1066800"/>
          </a:xfrm>
          <a:ln/>
        </p:spPr>
        <p:style>
          <a:lnRef idx="0">
            <a:schemeClr val="accent5"/>
          </a:lnRef>
          <a:fillRef idx="3">
            <a:schemeClr val="accent5"/>
          </a:fillRef>
          <a:effectRef idx="3">
            <a:schemeClr val="accent5"/>
          </a:effectRef>
          <a:fontRef idx="minor">
            <a:schemeClr val="lt1"/>
          </a:fontRef>
        </p:style>
        <p:txBody>
          <a:bodyPr/>
          <a:lstStyle/>
          <a:p>
            <a:r>
              <a:rPr lang="en-US" sz="4800" b="1"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40000"/>
                    <a:lumOff val="60000"/>
                  </a:schemeClr>
                </a:solidFill>
                <a:effectLst>
                  <a:outerShdw blurRad="50800" dist="40000" dir="5400000" algn="tl" rotWithShape="0">
                    <a:srgbClr val="000000">
                      <a:shade val="5000"/>
                      <a:satMod val="120000"/>
                      <a:alpha val="33000"/>
                    </a:srgbClr>
                  </a:outerShdw>
                </a:effectLst>
                <a:latin typeface="AnmolUbhri" pitchFamily="2" charset="0"/>
              </a:rPr>
              <a:t>iek imAwn do qlvwrW </a:t>
            </a:r>
            <a:endParaRPr lang="en-US" sz="4800" b="1"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40000"/>
                  <a:lumOff val="60000"/>
                </a:schemeClr>
              </a:solidFill>
              <a:effectLst>
                <a:outerShdw blurRad="50800" dist="40000" dir="5400000" algn="tl" rotWithShape="0">
                  <a:srgbClr val="000000">
                    <a:shade val="5000"/>
                    <a:satMod val="120000"/>
                    <a:alpha val="33000"/>
                  </a:srgbClr>
                </a:outerShdw>
              </a:effectLst>
              <a:latin typeface="AnmolUbhri" pitchFamily="2" charset="0"/>
            </a:endParaRPr>
          </a:p>
        </p:txBody>
      </p:sp>
      <p:sp>
        <p:nvSpPr>
          <p:cNvPr id="2" name="Title 1"/>
          <p:cNvSpPr>
            <a:spLocks noGrp="1"/>
          </p:cNvSpPr>
          <p:nvPr>
            <p:ph type="ctrTitle"/>
          </p:nvPr>
        </p:nvSpPr>
        <p:spPr>
          <a:xfrm>
            <a:off x="685800" y="304800"/>
            <a:ext cx="7772400" cy="1371600"/>
          </a:xfrm>
        </p:spPr>
        <p:style>
          <a:lnRef idx="0">
            <a:schemeClr val="accent1"/>
          </a:lnRef>
          <a:fillRef idx="3">
            <a:schemeClr val="accent1"/>
          </a:fillRef>
          <a:effectRef idx="3">
            <a:schemeClr val="accent1"/>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urbaniAkharThick" panose="00000400000000000000" pitchFamily="2" charset="0"/>
              </a:rPr>
              <a:t/>
            </a:r>
            <a:br>
              <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urbaniAkharThick" panose="00000400000000000000" pitchFamily="2" charset="0"/>
              </a:rPr>
            </a:br>
            <a:r>
              <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nmolUbhri" pitchFamily="2" charset="0"/>
              </a:rPr>
              <a:t>nwvl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971800"/>
            <a:ext cx="4114800" cy="3352800"/>
          </a:xfrm>
          <a:prstGeom prst="rect">
            <a:avLst/>
          </a:prstGeom>
        </p:spPr>
      </p:pic>
    </p:spTree>
    <p:extLst>
      <p:ext uri="{BB962C8B-B14F-4D97-AF65-F5344CB8AC3E}">
        <p14:creationId xmlns:p14="http://schemas.microsoft.com/office/powerpoint/2010/main" val="684338529"/>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4" name="cashreg.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1371600" y="1524000"/>
            <a:ext cx="3581400" cy="1205344"/>
          </a:xfrm>
          <a:ln/>
        </p:spPr>
        <p:style>
          <a:lnRef idx="0">
            <a:schemeClr val="accent3"/>
          </a:lnRef>
          <a:fillRef idx="3">
            <a:schemeClr val="accent3"/>
          </a:fillRef>
          <a:effectRef idx="3">
            <a:schemeClr val="accent3"/>
          </a:effectRef>
          <a:fontRef idx="minor">
            <a:schemeClr val="lt1"/>
          </a:fontRef>
        </p:style>
        <p:txBody>
          <a:bodyPr>
            <a:normAutofit/>
          </a:bodyPr>
          <a:lstStyle/>
          <a:p>
            <a:pPr marL="0" indent="0">
              <a:buNone/>
            </a:pPr>
            <a:r>
              <a:rPr lang="en-US" sz="5400" b="1" spc="300" dirty="0" smtClean="0">
                <a:ln w="11430" cmpd="sng">
                  <a:solidFill>
                    <a:schemeClr val="accent1">
                      <a:tint val="10000"/>
                    </a:schemeClr>
                  </a:solidFill>
                  <a:prstDash val="solid"/>
                  <a:miter lim="800000"/>
                </a:ln>
                <a:solidFill>
                  <a:schemeClr val="accent5">
                    <a:lumMod val="75000"/>
                  </a:schemeClr>
                </a:solidFill>
                <a:effectLst>
                  <a:glow rad="45500">
                    <a:schemeClr val="accent1">
                      <a:satMod val="220000"/>
                      <a:alpha val="35000"/>
                    </a:schemeClr>
                  </a:glow>
                </a:effectLst>
                <a:latin typeface="AnmolUbhri" pitchFamily="2" charset="0"/>
              </a:rPr>
              <a:t>nwnk isMG </a:t>
            </a:r>
            <a:endParaRPr lang="en-US" sz="5400" b="1" spc="300" dirty="0">
              <a:ln w="11430" cmpd="sng">
                <a:solidFill>
                  <a:schemeClr val="accent1">
                    <a:tint val="10000"/>
                  </a:schemeClr>
                </a:solidFill>
                <a:prstDash val="solid"/>
                <a:miter lim="800000"/>
              </a:ln>
              <a:solidFill>
                <a:schemeClr val="accent5">
                  <a:lumMod val="75000"/>
                </a:schemeClr>
              </a:solidFill>
              <a:effectLst>
                <a:glow rad="45500">
                  <a:schemeClr val="accent1">
                    <a:satMod val="220000"/>
                    <a:alpha val="35000"/>
                  </a:schemeClr>
                </a:glow>
              </a:effectLst>
              <a:latin typeface="AnmolUbhri" pitchFamily="2" charset="0"/>
            </a:endParaRPr>
          </a:p>
        </p:txBody>
      </p:sp>
      <p:sp>
        <p:nvSpPr>
          <p:cNvPr id="2" name="Title 1"/>
          <p:cNvSpPr>
            <a:spLocks noGrp="1"/>
          </p:cNvSpPr>
          <p:nvPr>
            <p:ph type="ctrTitle"/>
          </p:nvPr>
        </p:nvSpPr>
        <p:spPr>
          <a:xfrm>
            <a:off x="685800" y="76200"/>
            <a:ext cx="7086600" cy="1219199"/>
          </a:xfrm>
        </p:spPr>
        <p:style>
          <a:lnRef idx="0">
            <a:schemeClr val="accent4"/>
          </a:lnRef>
          <a:fillRef idx="3">
            <a:schemeClr val="accent4"/>
          </a:fillRef>
          <a:effectRef idx="3">
            <a:schemeClr val="accent4"/>
          </a:effectRef>
          <a:fontRef idx="minor">
            <a:schemeClr val="lt1"/>
          </a:fontRef>
        </p:style>
        <p:txBody>
          <a:bodyPr>
            <a:noAutofit/>
          </a:bodyPr>
          <a:lstStyle/>
          <a:p>
            <a:r>
              <a:rPr lang="en-US" sz="6600" b="1" spc="0" dirty="0" smtClean="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latin typeface="AnmolUbhri" pitchFamily="2" charset="0"/>
              </a:rPr>
              <a:t>nwvlkwr</a:t>
            </a:r>
            <a:endParaRPr lang="en-US" sz="6600" b="1" spc="0" dirty="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latin typeface="AnmolUbhri" pitchFamily="2" charset="0"/>
            </a:endParaRPr>
          </a:p>
        </p:txBody>
      </p:sp>
      <p:sp>
        <p:nvSpPr>
          <p:cNvPr id="4" name="TextBox 3"/>
          <p:cNvSpPr txBox="1"/>
          <p:nvPr/>
        </p:nvSpPr>
        <p:spPr>
          <a:xfrm>
            <a:off x="0" y="2743200"/>
            <a:ext cx="9906000" cy="4185761"/>
          </a:xfrm>
          <a:prstGeom prst="rect">
            <a:avLst/>
          </a:prstGeom>
          <a:noFill/>
        </p:spPr>
        <p:txBody>
          <a:bodyPr wrap="square" rtlCol="0">
            <a:spAutoFit/>
          </a:bodyPr>
          <a:lstStyle/>
          <a:p>
            <a:r>
              <a:rPr lang="en-US" sz="2400" dirty="0" smtClean="0">
                <a:solidFill>
                  <a:schemeClr val="accent2">
                    <a:lumMod val="60000"/>
                    <a:lumOff val="40000"/>
                  </a:schemeClr>
                </a:solidFill>
                <a:latin typeface="GurbaniAkharThick" panose="00000400000000000000" pitchFamily="2" charset="0"/>
              </a:rPr>
              <a:t>  </a:t>
            </a:r>
            <a:r>
              <a:rPr lang="en-US" sz="2400" dirty="0" smtClean="0">
                <a:solidFill>
                  <a:schemeClr val="accent2">
                    <a:lumMod val="60000"/>
                    <a:lumOff val="40000"/>
                  </a:schemeClr>
                </a:solidFill>
                <a:latin typeface="AnmolUbhri" pitchFamily="2" charset="0"/>
              </a:rPr>
              <a:t>nwnk  isMG pMjwbI nwvl klw dw sB qo pRis`D Aqy </a:t>
            </a:r>
          </a:p>
          <a:p>
            <a:r>
              <a:rPr lang="en-US" sz="2400" dirty="0" smtClean="0">
                <a:solidFill>
                  <a:schemeClr val="accent2">
                    <a:lumMod val="60000"/>
                    <a:lumOff val="40000"/>
                  </a:schemeClr>
                </a:solidFill>
                <a:latin typeface="AnmolUbhri" pitchFamily="2" charset="0"/>
              </a:rPr>
              <a:t>moilk nwvlkwr hY[</a:t>
            </a:r>
          </a:p>
          <a:p>
            <a:endParaRPr lang="en-US" sz="2400" dirty="0">
              <a:solidFill>
                <a:schemeClr val="accent2">
                  <a:lumMod val="60000"/>
                  <a:lumOff val="40000"/>
                </a:schemeClr>
              </a:solidFill>
              <a:latin typeface="AnmolUbhri" pitchFamily="2" charset="0"/>
            </a:endParaRPr>
          </a:p>
          <a:p>
            <a:r>
              <a:rPr lang="en-US" sz="3200" dirty="0" smtClean="0">
                <a:solidFill>
                  <a:schemeClr val="accent5">
                    <a:lumMod val="50000"/>
                  </a:schemeClr>
                </a:solidFill>
                <a:latin typeface="AnmolUbhri" pitchFamily="2" charset="0"/>
              </a:rPr>
              <a:t>   pRis`D nwvl-</a:t>
            </a:r>
            <a:endParaRPr lang="en-US" sz="3200" dirty="0">
              <a:solidFill>
                <a:schemeClr val="accent5">
                  <a:lumMod val="50000"/>
                </a:schemeClr>
              </a:solidFill>
              <a:latin typeface="AnmolUbhri" pitchFamily="2" charset="0"/>
            </a:endParaRPr>
          </a:p>
          <a:p>
            <a:endParaRPr lang="en-US" sz="2400" dirty="0" smtClean="0">
              <a:solidFill>
                <a:schemeClr val="accent2">
                  <a:lumMod val="60000"/>
                  <a:lumOff val="40000"/>
                </a:schemeClr>
              </a:solidFill>
              <a:latin typeface="AnmolUbhri" pitchFamily="2" charset="0"/>
            </a:endParaRPr>
          </a:p>
          <a:p>
            <a:pPr marL="457200" indent="-457200">
              <a:buFont typeface="Arial" panose="020B0604020202020204" pitchFamily="34" charset="0"/>
              <a:buChar char="•"/>
            </a:pPr>
            <a:r>
              <a:rPr lang="en-US" sz="2400" dirty="0" smtClean="0">
                <a:solidFill>
                  <a:schemeClr val="accent2">
                    <a:lumMod val="60000"/>
                    <a:lumOff val="40000"/>
                  </a:schemeClr>
                </a:solidFill>
                <a:latin typeface="AnmolUbhri" pitchFamily="2" charset="0"/>
              </a:rPr>
              <a:t>piv`qr pwpI</a:t>
            </a:r>
            <a:r>
              <a:rPr lang="en-US" sz="2400" dirty="0">
                <a:solidFill>
                  <a:schemeClr val="accent2">
                    <a:lumMod val="60000"/>
                    <a:lumOff val="40000"/>
                  </a:schemeClr>
                </a:solidFill>
                <a:latin typeface="AnmolUbhri" pitchFamily="2" charset="0"/>
              </a:rPr>
              <a:t>, ictw lh</a:t>
            </a:r>
            <a:r>
              <a:rPr lang="en-US" sz="2400" u="sng" dirty="0">
                <a:solidFill>
                  <a:schemeClr val="accent2">
                    <a:lumMod val="60000"/>
                    <a:lumOff val="40000"/>
                  </a:schemeClr>
                </a:solidFill>
                <a:latin typeface="AnmolUbhri" pitchFamily="2" charset="0"/>
              </a:rPr>
              <a:t>U </a:t>
            </a:r>
            <a:r>
              <a:rPr lang="en-US" sz="2400" u="sng" dirty="0" smtClean="0">
                <a:solidFill>
                  <a:schemeClr val="accent2">
                    <a:lumMod val="60000"/>
                    <a:lumOff val="40000"/>
                  </a:schemeClr>
                </a:solidFill>
                <a:latin typeface="AnmolUbhri" pitchFamily="2" charset="0"/>
              </a:rPr>
              <a:t>,</a:t>
            </a:r>
            <a:r>
              <a:rPr lang="en-US" sz="2400" dirty="0">
                <a:solidFill>
                  <a:schemeClr val="accent2">
                    <a:lumMod val="60000"/>
                    <a:lumOff val="40000"/>
                  </a:schemeClr>
                </a:solidFill>
                <a:latin typeface="AnmolUbhri" pitchFamily="2" charset="0"/>
              </a:rPr>
              <a:t> mqryeI mW </a:t>
            </a:r>
            <a:r>
              <a:rPr lang="en-US" sz="2400" dirty="0" smtClean="0">
                <a:solidFill>
                  <a:schemeClr val="accent2">
                    <a:lumMod val="60000"/>
                    <a:lumOff val="40000"/>
                  </a:schemeClr>
                </a:solidFill>
                <a:latin typeface="AnmolUbhri" pitchFamily="2" charset="0"/>
              </a:rPr>
              <a:t>,</a:t>
            </a:r>
            <a:r>
              <a:rPr lang="en-US" sz="2400" dirty="0">
                <a:solidFill>
                  <a:schemeClr val="accent2">
                    <a:lumMod val="60000"/>
                    <a:lumOff val="40000"/>
                  </a:schemeClr>
                </a:solidFill>
                <a:latin typeface="AnmolUbhri" pitchFamily="2" charset="0"/>
              </a:rPr>
              <a:t> grIb dI </a:t>
            </a:r>
            <a:r>
              <a:rPr lang="en-US" sz="2400" dirty="0" smtClean="0">
                <a:solidFill>
                  <a:schemeClr val="accent2">
                    <a:lumMod val="60000"/>
                    <a:lumOff val="40000"/>
                  </a:schemeClr>
                </a:solidFill>
                <a:latin typeface="AnmolUbhri" pitchFamily="2" charset="0"/>
              </a:rPr>
              <a:t>dunIAw,</a:t>
            </a:r>
          </a:p>
          <a:p>
            <a:r>
              <a:rPr lang="en-US" sz="2400" dirty="0">
                <a:solidFill>
                  <a:schemeClr val="accent2">
                    <a:lumMod val="60000"/>
                    <a:lumOff val="40000"/>
                  </a:schemeClr>
                </a:solidFill>
                <a:latin typeface="AnmolUbhri" pitchFamily="2" charset="0"/>
              </a:rPr>
              <a:t> </a:t>
            </a:r>
            <a:r>
              <a:rPr lang="en-US" sz="2400" dirty="0" smtClean="0">
                <a:solidFill>
                  <a:schemeClr val="accent2">
                    <a:lumMod val="60000"/>
                    <a:lumOff val="40000"/>
                  </a:schemeClr>
                </a:solidFill>
                <a:latin typeface="AnmolUbhri" pitchFamily="2" charset="0"/>
              </a:rPr>
              <a:t>   ipAwr dI dunIAw </a:t>
            </a:r>
            <a:r>
              <a:rPr lang="en-US" sz="2400" dirty="0">
                <a:solidFill>
                  <a:schemeClr val="accent2">
                    <a:lumMod val="60000"/>
                    <a:lumOff val="40000"/>
                  </a:schemeClr>
                </a:solidFill>
                <a:latin typeface="AnmolUbhri" pitchFamily="2" charset="0"/>
              </a:rPr>
              <a:t>, kWgqW dI byVI  </a:t>
            </a:r>
            <a:endParaRPr lang="en-US" sz="2400" dirty="0" smtClean="0">
              <a:solidFill>
                <a:schemeClr val="accent2">
                  <a:lumMod val="60000"/>
                  <a:lumOff val="40000"/>
                </a:schemeClr>
              </a:solidFill>
              <a:latin typeface="AnmolUbhri" pitchFamily="2" charset="0"/>
            </a:endParaRPr>
          </a:p>
          <a:p>
            <a:endParaRPr lang="en-US" sz="2400" dirty="0">
              <a:solidFill>
                <a:schemeClr val="accent2">
                  <a:lumMod val="60000"/>
                  <a:lumOff val="40000"/>
                </a:schemeClr>
              </a:solidFill>
              <a:latin typeface="AnmolUbhri" pitchFamily="2" charset="0"/>
            </a:endParaRPr>
          </a:p>
          <a:p>
            <a:r>
              <a:rPr lang="en-US" sz="2400" dirty="0" smtClean="0">
                <a:solidFill>
                  <a:schemeClr val="tx2">
                    <a:lumMod val="75000"/>
                  </a:schemeClr>
                </a:solidFill>
                <a:latin typeface="AnmolUbhri" pitchFamily="2" charset="0"/>
              </a:rPr>
              <a:t>nwnk isMG dy nwvl  “</a:t>
            </a:r>
            <a:r>
              <a:rPr lang="en-US" sz="2400" i="1" dirty="0" smtClean="0">
                <a:latin typeface="AnmolUbhri" pitchFamily="2" charset="0"/>
              </a:rPr>
              <a:t>iek </a:t>
            </a:r>
            <a:r>
              <a:rPr lang="en-US" sz="2400" i="1" dirty="0" smtClean="0">
                <a:solidFill>
                  <a:schemeClr val="accent5">
                    <a:lumMod val="20000"/>
                    <a:lumOff val="80000"/>
                  </a:schemeClr>
                </a:solidFill>
                <a:latin typeface="AnmolUbhri" pitchFamily="2" charset="0"/>
              </a:rPr>
              <a:t>imAwn do qlvwrW</a:t>
            </a:r>
            <a:r>
              <a:rPr lang="en-US" sz="2400" i="1" dirty="0" smtClean="0">
                <a:solidFill>
                  <a:schemeClr val="tx2">
                    <a:lumMod val="75000"/>
                  </a:schemeClr>
                </a:solidFill>
                <a:latin typeface="AnmolUbhri" pitchFamily="2" charset="0"/>
              </a:rPr>
              <a:t>” </a:t>
            </a:r>
            <a:r>
              <a:rPr lang="en-US" sz="2400" dirty="0" smtClean="0">
                <a:solidFill>
                  <a:schemeClr val="tx2">
                    <a:lumMod val="75000"/>
                  </a:schemeClr>
                </a:solidFill>
                <a:latin typeface="AnmolUbhri" pitchFamily="2" charset="0"/>
              </a:rPr>
              <a:t>nMU pMjwbI sihq AkwdmI Avwrf</a:t>
            </a:r>
          </a:p>
          <a:p>
            <a:r>
              <a:rPr lang="en-US" sz="2400" dirty="0" smtClean="0">
                <a:solidFill>
                  <a:schemeClr val="tx2">
                    <a:lumMod val="75000"/>
                  </a:schemeClr>
                </a:solidFill>
                <a:latin typeface="AnmolUbhri" pitchFamily="2" charset="0"/>
              </a:rPr>
              <a:t>   vI pRwpq hY[</a:t>
            </a:r>
          </a:p>
          <a:p>
            <a:endParaRPr lang="en-US" dirty="0">
              <a:latin typeface="GurbaniAkharThick" panose="00000400000000000000" pitchFamily="2"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1129145"/>
            <a:ext cx="2895600" cy="3200400"/>
          </a:xfrm>
          <a:prstGeom prst="rect">
            <a:avLst/>
          </a:prstGeom>
        </p:spPr>
      </p:pic>
    </p:spTree>
    <p:extLst>
      <p:ext uri="{BB962C8B-B14F-4D97-AF65-F5344CB8AC3E}">
        <p14:creationId xmlns:p14="http://schemas.microsoft.com/office/powerpoint/2010/main" val="1794393760"/>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3" name="cashreg.wav"/>
          </p:stSnd>
        </p:sndAc>
      </p:transition>
    </mc:Choice>
    <mc:Fallback xmlns="">
      <p:transition spd="slow" advTm="5000">
        <p:fade/>
        <p:sndAc>
          <p:stSnd>
            <p:snd r:embed="rId5" name="cashreg.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solidFill>
                  <a:schemeClr val="tx2">
                    <a:lumMod val="75000"/>
                  </a:schemeClr>
                </a:solidFill>
                <a:latin typeface="AnmolUbhri" pitchFamily="2" charset="0"/>
              </a:rPr>
              <a:t>iek imAwn do qlvwrW nwvl ivc keI iviSAW </a:t>
            </a:r>
            <a:r>
              <a:rPr lang="en-US" dirty="0" smtClean="0">
                <a:solidFill>
                  <a:schemeClr val="tx2">
                    <a:lumMod val="75000"/>
                  </a:schemeClr>
                </a:solidFill>
                <a:latin typeface="AnmolUbhri" pitchFamily="2" charset="0"/>
              </a:rPr>
              <a:t>nUM CUuihAW </a:t>
            </a:r>
            <a:r>
              <a:rPr lang="en-US" dirty="0">
                <a:solidFill>
                  <a:schemeClr val="tx2">
                    <a:lumMod val="75000"/>
                  </a:schemeClr>
                </a:solidFill>
                <a:latin typeface="AnmolUbhri" pitchFamily="2" charset="0"/>
              </a:rPr>
              <a:t>i</a:t>
            </a:r>
            <a:r>
              <a:rPr lang="en-US" dirty="0" smtClean="0">
                <a:solidFill>
                  <a:schemeClr val="tx2">
                    <a:lumMod val="75000"/>
                  </a:schemeClr>
                </a:solidFill>
                <a:latin typeface="AnmolUbhri" pitchFamily="2" charset="0"/>
              </a:rPr>
              <a:t>gAw hY[iehnW ivc pRmu`K ivSy hn[</a:t>
            </a:r>
          </a:p>
          <a:p>
            <a:r>
              <a:rPr lang="en-US" sz="4800" b="1" u="sng" dirty="0" smtClean="0">
                <a:solidFill>
                  <a:schemeClr val="accent4">
                    <a:lumMod val="75000"/>
                  </a:schemeClr>
                </a:solidFill>
                <a:latin typeface="AnmolUbhri" pitchFamily="2" charset="0"/>
              </a:rPr>
              <a:t>ieiqhwsk ivSw--</a:t>
            </a:r>
          </a:p>
          <a:p>
            <a:r>
              <a:rPr lang="en-US" sz="2400" b="1" dirty="0" smtClean="0">
                <a:solidFill>
                  <a:schemeClr val="accent4">
                    <a:lumMod val="40000"/>
                    <a:lumOff val="60000"/>
                  </a:schemeClr>
                </a:solidFill>
                <a:latin typeface="AnmolUbhri" pitchFamily="2" charset="0"/>
              </a:rPr>
              <a:t>ies nwvl dw ivSw </a:t>
            </a:r>
            <a:r>
              <a:rPr lang="en-US" sz="2400" b="1" dirty="0" smtClean="0">
                <a:solidFill>
                  <a:schemeClr val="accent4">
                    <a:lumMod val="40000"/>
                    <a:lumOff val="60000"/>
                  </a:schemeClr>
                </a:solidFill>
                <a:latin typeface="AnmolUbhri" pitchFamily="2" charset="0"/>
                <a:cs typeface="Arial" panose="020B0604020202020204" pitchFamily="34" charset="0"/>
              </a:rPr>
              <a:t>1914-1915 dy</a:t>
            </a:r>
            <a:r>
              <a:rPr lang="en-US" sz="2400" b="1" dirty="0" smtClean="0">
                <a:solidFill>
                  <a:schemeClr val="accent4">
                    <a:lumMod val="40000"/>
                    <a:lumOff val="60000"/>
                  </a:schemeClr>
                </a:solidFill>
                <a:latin typeface="AnmolUbhri" pitchFamily="2" charset="0"/>
              </a:rPr>
              <a:t> Bwrq  ieiqhws nwl sMbMiMDq hY[</a:t>
            </a:r>
          </a:p>
          <a:p>
            <a:pPr marL="0" indent="0">
              <a:buNone/>
            </a:pPr>
            <a:r>
              <a:rPr lang="en-US" sz="2400" b="1" dirty="0" smtClean="0">
                <a:solidFill>
                  <a:schemeClr val="accent4">
                    <a:lumMod val="40000"/>
                    <a:lumOff val="60000"/>
                  </a:schemeClr>
                </a:solidFill>
                <a:latin typeface="AnmolUbhri" pitchFamily="2" charset="0"/>
              </a:rPr>
              <a:t> ijs ivc Bwrq dI jMgy AwzwdI dy ienklwbI ieiqhws dy KUnI p`qry     hn,ijnW dw sMbMD Zdr pwrtI vloN dyS dy gloN ZulwmI dw jUlw lwhux  leI AMgryz srkwr ivru`D pYdw kIqy ivdroh Aqy ies leI kIqIAW  lwswnI kurbwnIAW nwl hY[</a:t>
            </a:r>
          </a:p>
          <a:p>
            <a:r>
              <a:rPr lang="en-US" sz="2400" b="1" dirty="0" smtClean="0">
                <a:solidFill>
                  <a:schemeClr val="accent4">
                    <a:lumMod val="40000"/>
                    <a:lumOff val="60000"/>
                  </a:schemeClr>
                </a:solidFill>
                <a:latin typeface="AnmolUbhri" pitchFamily="2" charset="0"/>
              </a:rPr>
              <a:t>ies nwvl ivc </a:t>
            </a:r>
            <a:r>
              <a:rPr lang="en-US" sz="2400" b="1" dirty="0">
                <a:solidFill>
                  <a:schemeClr val="accent4">
                    <a:lumMod val="40000"/>
                    <a:lumOff val="60000"/>
                  </a:schemeClr>
                </a:solidFill>
                <a:latin typeface="AnmolUbhri" pitchFamily="2" charset="0"/>
              </a:rPr>
              <a:t>Z</a:t>
            </a:r>
            <a:r>
              <a:rPr lang="en-US" sz="2400" b="1" dirty="0" smtClean="0">
                <a:solidFill>
                  <a:schemeClr val="accent4">
                    <a:lumMod val="40000"/>
                    <a:lumOff val="60000"/>
                  </a:schemeClr>
                </a:solidFill>
                <a:latin typeface="AnmolUbhri" pitchFamily="2" charset="0"/>
              </a:rPr>
              <a:t>dr pwrtI dI Gtnw dw ibAwn kIqw igAw hyY[</a:t>
            </a:r>
          </a:p>
          <a:p>
            <a:endParaRPr lang="en-US" sz="2400" b="1" dirty="0" smtClean="0">
              <a:latin typeface="GurbaniAkharThick" panose="00000400000000000000" pitchFamily="2" charset="0"/>
            </a:endParaRPr>
          </a:p>
          <a:p>
            <a:endParaRPr lang="en-US" sz="2400" b="1" dirty="0" smtClean="0">
              <a:latin typeface="GurbaniAkharThick" panose="00000400000000000000" pitchFamily="2" charset="0"/>
            </a:endParaRPr>
          </a:p>
        </p:txBody>
      </p:sp>
      <p:sp>
        <p:nvSpPr>
          <p:cNvPr id="2" name="Title 1"/>
          <p:cNvSpPr>
            <a:spLocks noGrp="1"/>
          </p:cNvSpPr>
          <p:nvPr>
            <p:ph type="title"/>
          </p:nvPr>
        </p:nvSpPr>
        <p:spPr/>
        <p:txBody>
          <a:bodyPr/>
          <a:lstStyle/>
          <a:p>
            <a:r>
              <a:rPr lang="en-US" dirty="0" smtClean="0">
                <a:solidFill>
                  <a:schemeClr val="accent2">
                    <a:lumMod val="50000"/>
                  </a:schemeClr>
                </a:solidFill>
                <a:latin typeface="AnmolUbhri" pitchFamily="2" charset="0"/>
              </a:rPr>
              <a:t>nwvl dw ivSw vsqU :-</a:t>
            </a:r>
            <a:endParaRPr lang="en-US" dirty="0">
              <a:solidFill>
                <a:schemeClr val="accent2">
                  <a:lumMod val="50000"/>
                </a:schemeClr>
              </a:solidFill>
              <a:latin typeface="AnmolUbhri" pitchFamily="2" charset="0"/>
            </a:endParaRPr>
          </a:p>
        </p:txBody>
      </p:sp>
    </p:spTree>
    <p:extLst>
      <p:ext uri="{BB962C8B-B14F-4D97-AF65-F5344CB8AC3E}">
        <p14:creationId xmlns:p14="http://schemas.microsoft.com/office/powerpoint/2010/main" val="3946045329"/>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3" name="cashreg.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solidFill>
                  <a:schemeClr val="accent6">
                    <a:lumMod val="40000"/>
                    <a:lumOff val="60000"/>
                  </a:schemeClr>
                </a:solidFill>
                <a:latin typeface="AnmolUbhri" pitchFamily="2" charset="0"/>
              </a:rPr>
              <a:t> ies nwvl ivc aus smy AmrIkw qy kYnyfw ivc gey BwrqIAw nMU bhuq swry ivqkirA qy ijAWdqIAw dw swhmxw krnw pY irhw sI</a:t>
            </a:r>
            <a:r>
              <a:rPr lang="en-US" sz="2800" dirty="0">
                <a:solidFill>
                  <a:schemeClr val="accent6">
                    <a:lumMod val="40000"/>
                    <a:lumOff val="60000"/>
                  </a:schemeClr>
                </a:solidFill>
                <a:latin typeface="AnmolUbhri" pitchFamily="2" charset="0"/>
              </a:rPr>
              <a:t>, kYnyfw dI srkwr ny kwnUMn pws kr ky BwrqIAW dw iek qrW kYnyfw ivc dwKlw hI bMd kr id`qw sI Aqy bhuq swrIAw durGtnwvW hoeIAw, ijnHW ivc iek Gtnw kwmwgwtwmwrU dI vI hY ijs ivc kYnyfw phuMcy iek BwrqI zhwz ivc mONzud bykusUr BwrqIAw nUM golIAW nwl BuMn id`qw igAw ijs ivc bhuq swry ShId ho gey sn[</a:t>
            </a:r>
          </a:p>
          <a:p>
            <a:endParaRPr lang="en-US" sz="2800" dirty="0" smtClean="0">
              <a:solidFill>
                <a:schemeClr val="accent6">
                  <a:lumMod val="40000"/>
                  <a:lumOff val="60000"/>
                </a:schemeClr>
              </a:solidFill>
              <a:latin typeface="GurbaniAkharThick" panose="00000400000000000000" pitchFamily="2" charset="0"/>
            </a:endParaRPr>
          </a:p>
        </p:txBody>
      </p:sp>
      <p:sp>
        <p:nvSpPr>
          <p:cNvPr id="3" name="Title 2"/>
          <p:cNvSpPr>
            <a:spLocks noGrp="1"/>
          </p:cNvSpPr>
          <p:nvPr>
            <p:ph type="title"/>
          </p:nvPr>
        </p:nvSpPr>
        <p:spPr/>
        <p:txBody>
          <a:bodyPr/>
          <a:lstStyle/>
          <a:p>
            <a:pPr marL="571500" indent="-571500">
              <a:buFont typeface="Arial" panose="020B0604020202020204" pitchFamily="34" charset="0"/>
              <a:buChar char="•"/>
            </a:pPr>
            <a:r>
              <a:rPr lang="en-US" u="sng" dirty="0" smtClean="0">
                <a:solidFill>
                  <a:schemeClr val="accent4">
                    <a:lumMod val="75000"/>
                  </a:schemeClr>
                </a:solidFill>
                <a:latin typeface="AnmolUbhri" pitchFamily="2" charset="0"/>
              </a:rPr>
              <a:t>kwmwgwtwmwrU Gtnw dw ibAwn-</a:t>
            </a:r>
            <a:endParaRPr lang="en-US" u="sng" dirty="0">
              <a:solidFill>
                <a:schemeClr val="accent4">
                  <a:lumMod val="75000"/>
                </a:schemeClr>
              </a:solidFill>
              <a:latin typeface="AnmolUbhri" pitchFamily="2" charset="0"/>
            </a:endParaRPr>
          </a:p>
        </p:txBody>
      </p:sp>
      <p:pic>
        <p:nvPicPr>
          <p:cNvPr id="1026" name="Picture 2" descr="http://kdsross.com/wp-content/uploads/2012/01/komagata_mar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5029200"/>
            <a:ext cx="297322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36745"/>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4" name="cashreg.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Arial" panose="020B0604020202020204" pitchFamily="34" charset="0"/>
              <a:buChar char="•"/>
            </a:pPr>
            <a:r>
              <a:rPr lang="en-US" sz="2800" dirty="0" smtClean="0">
                <a:solidFill>
                  <a:schemeClr val="tx2">
                    <a:lumMod val="75000"/>
                  </a:schemeClr>
                </a:solidFill>
                <a:latin typeface="AnmolUbhri" pitchFamily="2" charset="0"/>
              </a:rPr>
              <a:t>ies nwvl ivc </a:t>
            </a:r>
            <a:r>
              <a:rPr lang="en-US" sz="2800" dirty="0">
                <a:solidFill>
                  <a:schemeClr val="tx2">
                    <a:lumMod val="75000"/>
                  </a:schemeClr>
                </a:solidFill>
                <a:latin typeface="AnmolUbhri" pitchFamily="2" charset="0"/>
              </a:rPr>
              <a:t>kwmwgwtwmwrU </a:t>
            </a:r>
            <a:r>
              <a:rPr lang="en-US" sz="2800" dirty="0" smtClean="0">
                <a:solidFill>
                  <a:schemeClr val="tx2">
                    <a:lumMod val="75000"/>
                  </a:schemeClr>
                </a:solidFill>
                <a:latin typeface="AnmolUbhri" pitchFamily="2" charset="0"/>
              </a:rPr>
              <a:t>dI Gtnw dy duKWq qo pRBwivq ho ky kuJ dyS BgqW ny Zdr pwrtI dw gTn kIqw,ies ZulwmIo dw Kwqmw krn leI 2 jUn  1913 nUM bwbw sohn isMG Bwknw dI pRDwngI hyT </a:t>
            </a:r>
            <a:r>
              <a:rPr lang="en-US" sz="2800" i="1" dirty="0" smtClean="0">
                <a:solidFill>
                  <a:schemeClr val="tx2">
                    <a:lumMod val="75000"/>
                  </a:schemeClr>
                </a:solidFill>
                <a:latin typeface="AnmolUbhri" pitchFamily="2" charset="0"/>
              </a:rPr>
              <a:t>swnPrWissko(AmrIkw)</a:t>
            </a:r>
            <a:r>
              <a:rPr lang="en-US" sz="2800" dirty="0" smtClean="0">
                <a:solidFill>
                  <a:schemeClr val="tx2">
                    <a:lumMod val="75000"/>
                  </a:schemeClr>
                </a:solidFill>
                <a:latin typeface="AnmolUbhri" pitchFamily="2" charset="0"/>
              </a:rPr>
              <a:t> ivc Zdr pwrtI dI nINh r`KI geI [ies ivc krqwr isMG srwBw Aqy lwlw hridAwl vI Swiml hoey </a:t>
            </a:r>
          </a:p>
          <a:p>
            <a:pPr>
              <a:buClr>
                <a:schemeClr val="tx2"/>
              </a:buClr>
              <a:buFont typeface="Wingdings" panose="05000000000000000000" pitchFamily="2" charset="2"/>
              <a:buChar char="§"/>
            </a:pPr>
            <a:r>
              <a:rPr lang="en-US" sz="2800" dirty="0" smtClean="0">
                <a:solidFill>
                  <a:schemeClr val="accent2">
                    <a:lumMod val="60000"/>
                    <a:lumOff val="40000"/>
                  </a:schemeClr>
                </a:solidFill>
                <a:latin typeface="AnmolUbhri" pitchFamily="2" charset="0"/>
              </a:rPr>
              <a:t>Zdr dIAW iqAwrIAw leI AKbwr </a:t>
            </a:r>
            <a:r>
              <a:rPr lang="en-US" sz="2800" i="1" dirty="0" smtClean="0">
                <a:solidFill>
                  <a:schemeClr val="accent2">
                    <a:lumMod val="60000"/>
                    <a:lumOff val="40000"/>
                  </a:schemeClr>
                </a:solidFill>
                <a:latin typeface="AnmolUbhri" pitchFamily="2" charset="0"/>
              </a:rPr>
              <a:t>‘</a:t>
            </a:r>
            <a:r>
              <a:rPr lang="en-US" sz="2800" i="1" dirty="0" smtClean="0">
                <a:solidFill>
                  <a:schemeClr val="accent5">
                    <a:lumMod val="50000"/>
                  </a:schemeClr>
                </a:solidFill>
                <a:latin typeface="AnmolUbhri" pitchFamily="2" charset="0"/>
              </a:rPr>
              <a:t>Zdr gMUj’vI </a:t>
            </a:r>
            <a:r>
              <a:rPr lang="en-US" sz="2800" dirty="0" smtClean="0">
                <a:solidFill>
                  <a:schemeClr val="accent2">
                    <a:lumMod val="60000"/>
                    <a:lumOff val="40000"/>
                  </a:schemeClr>
                </a:solidFill>
                <a:latin typeface="AnmolUbhri" pitchFamily="2" charset="0"/>
              </a:rPr>
              <a:t>k`iFAw igAw [</a:t>
            </a:r>
          </a:p>
          <a:p>
            <a:pPr>
              <a:buClr>
                <a:schemeClr val="tx2"/>
              </a:buClr>
              <a:buFont typeface="Wingdings" panose="05000000000000000000" pitchFamily="2" charset="2"/>
              <a:buChar char="§"/>
            </a:pPr>
            <a:r>
              <a:rPr lang="en-US" sz="2800" dirty="0" smtClean="0">
                <a:solidFill>
                  <a:schemeClr val="accent2">
                    <a:lumMod val="60000"/>
                    <a:lumOff val="40000"/>
                  </a:schemeClr>
                </a:solidFill>
                <a:latin typeface="AnmolUbhri" pitchFamily="2" charset="0"/>
              </a:rPr>
              <a:t>XugWqr AwSrm ies dy kyNdr vjoN sQwipq hoieAw[</a:t>
            </a:r>
            <a:endParaRPr lang="en-US" sz="2800" dirty="0">
              <a:solidFill>
                <a:schemeClr val="accent2">
                  <a:lumMod val="60000"/>
                  <a:lumOff val="40000"/>
                </a:schemeClr>
              </a:solidFill>
              <a:latin typeface="AnmolUbhri" pitchFamily="2" charset="0"/>
            </a:endParaRPr>
          </a:p>
          <a:p>
            <a:pPr>
              <a:buClr>
                <a:schemeClr val="tx2"/>
              </a:buClr>
              <a:buFont typeface="Wingdings" panose="05000000000000000000" pitchFamily="2" charset="2"/>
              <a:buChar char="§"/>
            </a:pPr>
            <a:endParaRPr lang="en-US" sz="2400" dirty="0">
              <a:latin typeface="GurbaniAkharThick" panose="00000400000000000000" pitchFamily="2" charset="0"/>
            </a:endParaRPr>
          </a:p>
        </p:txBody>
      </p:sp>
      <p:sp>
        <p:nvSpPr>
          <p:cNvPr id="3" name="Title 2"/>
          <p:cNvSpPr>
            <a:spLocks noGrp="1"/>
          </p:cNvSpPr>
          <p:nvPr>
            <p:ph type="title"/>
          </p:nvPr>
        </p:nvSpPr>
        <p:spPr/>
        <p:txBody>
          <a:bodyPr>
            <a:normAutofit/>
          </a:bodyPr>
          <a:lstStyle/>
          <a:p>
            <a:r>
              <a:rPr lang="en-US" sz="4000" i="1" u="sng" dirty="0" smtClean="0">
                <a:solidFill>
                  <a:srgbClr val="38D08B"/>
                </a:solidFill>
                <a:latin typeface="AnmolUbhri" pitchFamily="2" charset="0"/>
              </a:rPr>
              <a:t> </a:t>
            </a:r>
            <a:r>
              <a:rPr lang="en-US" sz="4000" i="1" u="sng" dirty="0" smtClean="0">
                <a:solidFill>
                  <a:srgbClr val="38D08B"/>
                </a:solidFill>
                <a:effectLst>
                  <a:outerShdw blurRad="38100" dist="38100" dir="2700000" algn="tl">
                    <a:srgbClr val="000000">
                      <a:alpha val="43137"/>
                    </a:srgbClr>
                  </a:outerShdw>
                </a:effectLst>
                <a:latin typeface="AnmolUbhri" pitchFamily="2" charset="0"/>
              </a:rPr>
              <a:t>Zdr pwrtI </a:t>
            </a:r>
            <a:r>
              <a:rPr lang="en-US" sz="4000" i="1" u="sng" dirty="0">
                <a:solidFill>
                  <a:srgbClr val="38D08B"/>
                </a:solidFill>
                <a:effectLst>
                  <a:outerShdw blurRad="38100" dist="38100" dir="2700000" algn="tl">
                    <a:srgbClr val="000000">
                      <a:alpha val="43137"/>
                    </a:srgbClr>
                  </a:outerShdw>
                </a:effectLst>
                <a:latin typeface="AnmolUbhri" pitchFamily="2" charset="0"/>
              </a:rPr>
              <a:t>dw vrnx--</a:t>
            </a:r>
          </a:p>
        </p:txBody>
      </p:sp>
    </p:spTree>
    <p:extLst>
      <p:ext uri="{BB962C8B-B14F-4D97-AF65-F5344CB8AC3E}">
        <p14:creationId xmlns:p14="http://schemas.microsoft.com/office/powerpoint/2010/main" val="3702085869"/>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3" name="cashreg.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nmolUbhri" pitchFamily="2" charset="0"/>
              </a:rPr>
              <a:t>ies nwvl ivc kuJ dyS DroihAw dw vI vrnx kIqw igAw hY,jo aus smyN AMgryz srkwr dI ZulwmI krdy sn,jo hmySw hI ZdrIAw dI cwlw nUM nwkwmXwb krn ivc lgy rihMdy sn Aqy srkwr qo pRMSwSW p`qr pRwpq nyknwmIAW qy jgIrW lYx leI kwhly rihMdy sn ,kuJ </a:t>
            </a:r>
            <a:r>
              <a:rPr lang="en-US" sz="2800" dirty="0">
                <a:latin typeface="AnmolUbhri" pitchFamily="2" charset="0"/>
              </a:rPr>
              <a:t>dyS DroihAw </a:t>
            </a:r>
            <a:r>
              <a:rPr lang="en-US" sz="2800" dirty="0" smtClean="0">
                <a:latin typeface="AnmolUbhri" pitchFamily="2" charset="0"/>
              </a:rPr>
              <a:t>dy nW ies pRkwr hn—</a:t>
            </a:r>
          </a:p>
          <a:p>
            <a:r>
              <a:rPr lang="en-US" sz="2800" dirty="0" smtClean="0">
                <a:latin typeface="AnmolUbhri" pitchFamily="2" charset="0"/>
              </a:rPr>
              <a:t>hrnpur dw soFI bwbw suKdyv isMG [</a:t>
            </a:r>
          </a:p>
          <a:p>
            <a:r>
              <a:rPr lang="en-US" sz="2800" dirty="0">
                <a:latin typeface="AnmolUbhri" pitchFamily="2" charset="0"/>
              </a:rPr>
              <a:t>m</a:t>
            </a:r>
            <a:r>
              <a:rPr lang="en-US" sz="2800" dirty="0" smtClean="0">
                <a:latin typeface="AnmolUbhri" pitchFamily="2" charset="0"/>
              </a:rPr>
              <a:t>lkpur dy itvwxy qy hor keI pirvwr </a:t>
            </a:r>
          </a:p>
          <a:p>
            <a:r>
              <a:rPr lang="en-US" sz="2800" dirty="0" smtClean="0">
                <a:latin typeface="AnmolUbhri" pitchFamily="2" charset="0"/>
              </a:rPr>
              <a:t>rswldwr gMfw</a:t>
            </a:r>
            <a:r>
              <a:rPr lang="en-US" sz="2800" dirty="0">
                <a:latin typeface="AnmolUbhri" pitchFamily="2" charset="0"/>
              </a:rPr>
              <a:t> </a:t>
            </a:r>
            <a:r>
              <a:rPr lang="en-US" sz="2800" dirty="0" smtClean="0">
                <a:latin typeface="AnmolUbhri" pitchFamily="2" charset="0"/>
              </a:rPr>
              <a:t>isMG[</a:t>
            </a:r>
          </a:p>
          <a:p>
            <a:r>
              <a:rPr lang="en-US" sz="2800" dirty="0" smtClean="0">
                <a:latin typeface="AnmolUbhri" pitchFamily="2" charset="0"/>
              </a:rPr>
              <a:t>ikrpwl isMG,mUlw isMG,nvWb KW Awid[</a:t>
            </a:r>
            <a:endParaRPr lang="en-US" sz="2800" dirty="0">
              <a:latin typeface="AnmolUbhri" pitchFamily="2" charset="0"/>
            </a:endParaRPr>
          </a:p>
        </p:txBody>
      </p:sp>
      <p:sp>
        <p:nvSpPr>
          <p:cNvPr id="3" name="Title 2"/>
          <p:cNvSpPr>
            <a:spLocks noGrp="1"/>
          </p:cNvSpPr>
          <p:nvPr>
            <p:ph type="title"/>
          </p:nvPr>
        </p:nvSpPr>
        <p:spPr/>
        <p:txBody>
          <a:bodyPr>
            <a:normAutofit/>
          </a:bodyPr>
          <a:lstStyle/>
          <a:p>
            <a:r>
              <a:rPr lang="en-US" sz="5400" u="sng" dirty="0" smtClean="0">
                <a:solidFill>
                  <a:schemeClr val="tx2">
                    <a:lumMod val="10000"/>
                  </a:schemeClr>
                </a:solidFill>
                <a:latin typeface="AnmolUbhri" pitchFamily="2" charset="0"/>
              </a:rPr>
              <a:t>dyS DroihAw dw vrnx </a:t>
            </a:r>
            <a:endParaRPr lang="en-US" sz="5400" u="sng" dirty="0">
              <a:solidFill>
                <a:schemeClr val="tx2">
                  <a:lumMod val="10000"/>
                </a:schemeClr>
              </a:solidFill>
              <a:latin typeface="AnmolUbhri" pitchFamily="2" charset="0"/>
            </a:endParaRPr>
          </a:p>
        </p:txBody>
      </p:sp>
    </p:spTree>
    <p:extLst>
      <p:ext uri="{BB962C8B-B14F-4D97-AF65-F5344CB8AC3E}">
        <p14:creationId xmlns:p14="http://schemas.microsoft.com/office/powerpoint/2010/main" val="2384495553"/>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3" name="cashreg.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a:solidFill>
                  <a:schemeClr val="tx2"/>
                </a:solidFill>
                <a:latin typeface="AnmolUbhri" pitchFamily="2" charset="0"/>
              </a:rPr>
              <a:t>i</a:t>
            </a:r>
            <a:r>
              <a:rPr lang="en-US" sz="3200" dirty="0" smtClean="0">
                <a:solidFill>
                  <a:schemeClr val="tx2"/>
                </a:solidFill>
                <a:latin typeface="AnmolUbhri" pitchFamily="2" charset="0"/>
              </a:rPr>
              <a:t>es nwvl ivc nwvlkwr ny Zdr dy Pyl hox dy iBMn-iBMn kwrnW dw vrnx vI kIqw igAw hY ijs ivc mu`K g`l Zdr pwrtI ivc Awpxw poRgrwm lwgU krn dI kwhlI sI qy lokW ivc ausdIAW jVHW dw </a:t>
            </a:r>
            <a:r>
              <a:rPr lang="en-US" sz="3200" dirty="0" smtClean="0">
                <a:solidFill>
                  <a:schemeClr val="tx2"/>
                </a:solidFill>
                <a:latin typeface="AnmolUbhri" pitchFamily="2" charset="0"/>
              </a:rPr>
              <a:t>fMUGIAW </a:t>
            </a:r>
            <a:r>
              <a:rPr lang="en-US" sz="3200" dirty="0" smtClean="0">
                <a:solidFill>
                  <a:schemeClr val="tx2"/>
                </a:solidFill>
                <a:latin typeface="AnmolUbhri" pitchFamily="2" charset="0"/>
              </a:rPr>
              <a:t>nw hoxw sI ies qoN ielwvw ZdrI lok joSIly sn ,pr auh siQqIAW nMU pUrI qrW smJx qoN Asmr`Q sn[ </a:t>
            </a:r>
          </a:p>
          <a:p>
            <a:r>
              <a:rPr lang="en-US" sz="3200" dirty="0" smtClean="0">
                <a:solidFill>
                  <a:schemeClr val="tx2"/>
                </a:solidFill>
                <a:latin typeface="AnmolUbhri" pitchFamily="2" charset="0"/>
              </a:rPr>
              <a:t>lyKk ies sMbMDI suicMdr pwl swinAwl, BweI prmwnMd dy ivcwr vI swhmxy ilAwaudw hY [</a:t>
            </a:r>
            <a:endParaRPr lang="en-US" sz="3200" dirty="0">
              <a:solidFill>
                <a:schemeClr val="tx2"/>
              </a:solidFill>
              <a:latin typeface="AnmolUbhri" pitchFamily="2" charset="0"/>
            </a:endParaRPr>
          </a:p>
        </p:txBody>
      </p:sp>
      <p:sp>
        <p:nvSpPr>
          <p:cNvPr id="3" name="Title 2"/>
          <p:cNvSpPr>
            <a:spLocks noGrp="1"/>
          </p:cNvSpPr>
          <p:nvPr>
            <p:ph type="title"/>
          </p:nvPr>
        </p:nvSpPr>
        <p:spPr>
          <a:xfrm>
            <a:off x="533400" y="228600"/>
            <a:ext cx="8229600" cy="1219200"/>
          </a:xfrm>
        </p:spPr>
        <p:style>
          <a:lnRef idx="0">
            <a:schemeClr val="accent3"/>
          </a:lnRef>
          <a:fillRef idx="3">
            <a:schemeClr val="accent3"/>
          </a:fillRef>
          <a:effectRef idx="3">
            <a:schemeClr val="accent3"/>
          </a:effectRef>
          <a:fontRef idx="minor">
            <a:schemeClr val="lt1"/>
          </a:fontRef>
        </p:style>
        <p:txBody>
          <a:bodyPr>
            <a:noAutofit/>
          </a:bodyPr>
          <a:lstStyle/>
          <a:p>
            <a:pPr algn="ctr"/>
            <a:r>
              <a:rPr lang="en-US" sz="4400" b="1" u="sng" spc="0" dirty="0" smtClean="0">
                <a:ln w="17780" cmpd="sng">
                  <a:solidFill>
                    <a:schemeClr val="accent1">
                      <a:tint val="3000"/>
                    </a:schemeClr>
                  </a:solidFill>
                  <a:prstDash val="solid"/>
                  <a:miter lim="800000"/>
                </a:ln>
                <a:solidFill>
                  <a:schemeClr val="accent4">
                    <a:lumMod val="50000"/>
                  </a:schemeClr>
                </a:solidFill>
                <a:effectLst>
                  <a:outerShdw blurRad="55000" dist="50800" dir="5400000" algn="tl">
                    <a:srgbClr val="000000">
                      <a:alpha val="33000"/>
                    </a:srgbClr>
                  </a:outerShdw>
                </a:effectLst>
                <a:latin typeface="AnmolUbhri" pitchFamily="2" charset="0"/>
              </a:rPr>
              <a:t>Zdr dy Pyl hox dy kwrnw dw vrnx:-</a:t>
            </a:r>
            <a:endParaRPr lang="en-US" sz="4400" b="1" u="sng" spc="0" dirty="0">
              <a:ln w="17780" cmpd="sng">
                <a:solidFill>
                  <a:schemeClr val="accent1">
                    <a:tint val="3000"/>
                  </a:schemeClr>
                </a:solidFill>
                <a:prstDash val="solid"/>
                <a:miter lim="800000"/>
              </a:ln>
              <a:solidFill>
                <a:schemeClr val="accent4">
                  <a:lumMod val="50000"/>
                </a:schemeClr>
              </a:solidFill>
              <a:effectLst>
                <a:outerShdw blurRad="55000" dist="50800" dir="5400000" algn="tl">
                  <a:srgbClr val="000000">
                    <a:alpha val="33000"/>
                  </a:srgbClr>
                </a:outerShdw>
              </a:effectLst>
              <a:latin typeface="AnmolUbhri" pitchFamily="2" charset="0"/>
            </a:endParaRPr>
          </a:p>
        </p:txBody>
      </p:sp>
    </p:spTree>
    <p:extLst>
      <p:ext uri="{BB962C8B-B14F-4D97-AF65-F5344CB8AC3E}">
        <p14:creationId xmlns:p14="http://schemas.microsoft.com/office/powerpoint/2010/main" val="2820378774"/>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3" name="cashreg.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a:solidFill>
                  <a:schemeClr val="accent2">
                    <a:lumMod val="40000"/>
                    <a:lumOff val="60000"/>
                  </a:schemeClr>
                </a:solidFill>
                <a:latin typeface="AnmolUbhri" pitchFamily="2" charset="0"/>
              </a:rPr>
              <a:t>i</a:t>
            </a:r>
            <a:r>
              <a:rPr lang="en-US" sz="3200" dirty="0" smtClean="0">
                <a:solidFill>
                  <a:schemeClr val="accent2">
                    <a:lumMod val="40000"/>
                    <a:lumOff val="60000"/>
                  </a:schemeClr>
                </a:solidFill>
                <a:latin typeface="AnmolUbhri" pitchFamily="2" charset="0"/>
              </a:rPr>
              <a:t>es nwvl ivc bhuq swrIAW GtnwvW ieiqhwisk hn,pRMqU bwbw suKdyv isMG ausdy </a:t>
            </a:r>
            <a:r>
              <a:rPr lang="en-US" sz="3200" dirty="0" smtClean="0">
                <a:solidFill>
                  <a:schemeClr val="accent2">
                    <a:lumMod val="40000"/>
                    <a:lumOff val="60000"/>
                  </a:schemeClr>
                </a:solidFill>
                <a:latin typeface="AnmolUbhri" pitchFamily="2" charset="0"/>
              </a:rPr>
              <a:t>pu`qr </a:t>
            </a:r>
            <a:r>
              <a:rPr lang="en-US" sz="3200" dirty="0" smtClean="0">
                <a:solidFill>
                  <a:schemeClr val="accent2">
                    <a:lumMod val="40000"/>
                    <a:lumOff val="60000"/>
                  </a:schemeClr>
                </a:solidFill>
                <a:latin typeface="AnmolUbhri" pitchFamily="2" charset="0"/>
              </a:rPr>
              <a:t>,DI qy idAwly nwl sMbMiDq  Gtnwvw Bwvy ieiqhwsk qw nhIN, pr ieiqhws dy nyVy qy XQwrQk hn[nwvl dy qIjy kWf ivc vwprn  vwlIAW GtnwvW, ijnHW ivc bIrI dI jylH ivc srwBy nwl mulwkwq huMdI hY,ieiqhwsk nhIN sgoN kwlpink qy rumWitk hY[  </a:t>
            </a:r>
            <a:endParaRPr lang="en-US" sz="3200" dirty="0">
              <a:solidFill>
                <a:schemeClr val="accent2">
                  <a:lumMod val="40000"/>
                  <a:lumOff val="60000"/>
                </a:schemeClr>
              </a:solidFill>
              <a:latin typeface="AnmolUbhri" pitchFamily="2" charset="0"/>
            </a:endParaRPr>
          </a:p>
        </p:txBody>
      </p:sp>
      <p:sp>
        <p:nvSpPr>
          <p:cNvPr id="3" name="Title 2"/>
          <p:cNvSpPr>
            <a:spLocks noGrp="1"/>
          </p:cNvSpPr>
          <p:nvPr>
            <p:ph type="title"/>
          </p:nvPr>
        </p:nvSpPr>
        <p:spPr>
          <a:xfrm>
            <a:off x="900545" y="152400"/>
            <a:ext cx="6490855" cy="1219200"/>
          </a:xfrm>
        </p:spPr>
        <p:style>
          <a:lnRef idx="1">
            <a:schemeClr val="accent6"/>
          </a:lnRef>
          <a:fillRef idx="3">
            <a:schemeClr val="accent6"/>
          </a:fillRef>
          <a:effectRef idx="2">
            <a:schemeClr val="accent6"/>
          </a:effectRef>
          <a:fontRef idx="minor">
            <a:schemeClr val="lt1"/>
          </a:fontRef>
        </p:style>
        <p:txBody>
          <a:bodyPr>
            <a:normAutofit/>
          </a:bodyPr>
          <a:lstStyle/>
          <a:p>
            <a:r>
              <a:rPr lang="en-US" sz="6000" dirty="0" smtClean="0">
                <a:solidFill>
                  <a:schemeClr val="accent2">
                    <a:lumMod val="60000"/>
                    <a:lumOff val="40000"/>
                  </a:schemeClr>
                </a:solidFill>
                <a:latin typeface="AnmolUbhri" pitchFamily="2" charset="0"/>
              </a:rPr>
              <a:t>  </a:t>
            </a:r>
            <a:r>
              <a:rPr lang="en-US" sz="6000" b="1" u="sng" spc="0" dirty="0" smtClean="0">
                <a:ln w="24500" cmpd="dbl">
                  <a:solidFill>
                    <a:schemeClr val="accent2">
                      <a:shade val="85000"/>
                      <a:satMod val="155000"/>
                    </a:schemeClr>
                  </a:solidFill>
                  <a:prstDash val="solid"/>
                  <a:miter lim="800000"/>
                </a:ln>
                <a:solidFill>
                  <a:schemeClr val="accent4">
                    <a:lumMod val="50000"/>
                  </a:schemeClr>
                </a:solidFill>
                <a:effectLst>
                  <a:outerShdw blurRad="38100" dist="38100" dir="7020000" algn="tl">
                    <a:srgbClr val="000000">
                      <a:alpha val="35000"/>
                    </a:srgbClr>
                  </a:outerShdw>
                </a:effectLst>
                <a:latin typeface="AnmolUbhri" pitchFamily="2" charset="0"/>
              </a:rPr>
              <a:t>XQwrQ </a:t>
            </a:r>
            <a:r>
              <a:rPr lang="en-US" sz="6000" b="1" u="sng" spc="0" dirty="0" smtClean="0">
                <a:ln w="24500" cmpd="dbl">
                  <a:solidFill>
                    <a:schemeClr val="accent2">
                      <a:shade val="85000"/>
                      <a:satMod val="155000"/>
                    </a:schemeClr>
                  </a:solidFill>
                  <a:prstDash val="solid"/>
                  <a:miter lim="800000"/>
                </a:ln>
                <a:solidFill>
                  <a:schemeClr val="accent4">
                    <a:lumMod val="50000"/>
                  </a:schemeClr>
                </a:solidFill>
                <a:effectLst>
                  <a:outerShdw blurRad="38100" dist="38100" dir="7020000" algn="tl">
                    <a:srgbClr val="000000">
                      <a:alpha val="35000"/>
                    </a:srgbClr>
                  </a:outerShdw>
                </a:effectLst>
                <a:latin typeface="AnmolUbhri" pitchFamily="2" charset="0"/>
              </a:rPr>
              <a:t>dw  vrnx</a:t>
            </a:r>
            <a:r>
              <a:rPr lang="en-US" sz="6000" u="sng" dirty="0" smtClean="0">
                <a:solidFill>
                  <a:schemeClr val="accent4">
                    <a:lumMod val="50000"/>
                  </a:schemeClr>
                </a:solidFill>
                <a:latin typeface="GurbaniAkharThick" panose="00000400000000000000" pitchFamily="2" charset="0"/>
              </a:rPr>
              <a:t>:-</a:t>
            </a:r>
            <a:endParaRPr lang="en-US" sz="6000" u="sng" dirty="0">
              <a:solidFill>
                <a:schemeClr val="accent4">
                  <a:lumMod val="50000"/>
                </a:schemeClr>
              </a:solidFill>
              <a:latin typeface="GurbaniAkharThick" panose="00000400000000000000" pitchFamily="2" charset="0"/>
            </a:endParaRPr>
          </a:p>
        </p:txBody>
      </p:sp>
    </p:spTree>
    <p:extLst>
      <p:ext uri="{BB962C8B-B14F-4D97-AF65-F5344CB8AC3E}">
        <p14:creationId xmlns:p14="http://schemas.microsoft.com/office/powerpoint/2010/main" val="2456214438"/>
      </p:ext>
    </p:extLst>
  </p:cSld>
  <p:clrMapOvr>
    <a:masterClrMapping/>
  </p:clrMapOvr>
  <mc:AlternateContent xmlns:mc="http://schemas.openxmlformats.org/markup-compatibility/2006" xmlns:p14="http://schemas.microsoft.com/office/powerpoint/2010/main">
    <mc:Choice Requires="p14">
      <p:transition spd="slow" p14:dur="3000" advTm="5000">
        <p14:reveal/>
        <p:sndAc>
          <p:stSnd>
            <p:snd r:embed="rId2" name="cashreg.wav"/>
          </p:stSnd>
        </p:sndAc>
      </p:transition>
    </mc:Choice>
    <mc:Fallback xmlns="">
      <p:transition spd="slow" advTm="5000">
        <p:fade/>
        <p:sndAc>
          <p:stSnd>
            <p:snd r:embed="rId3" name="cashreg.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266</TotalTime>
  <Words>565</Words>
  <Application>Microsoft Office PowerPoint</Application>
  <PresentationFormat>On-screen Show (4:3)</PresentationFormat>
  <Paragraphs>38</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Paper</vt:lpstr>
      <vt:lpstr> nwvl</vt:lpstr>
      <vt:lpstr>nwvlkwr</vt:lpstr>
      <vt:lpstr>nwvl dw ivSw vsqU :-</vt:lpstr>
      <vt:lpstr>kwmwgwtwmwrU Gtnw dw ibAwn-</vt:lpstr>
      <vt:lpstr> Zdr pwrtI dw vrnx--</vt:lpstr>
      <vt:lpstr>dyS DroihAw dw vrnx </vt:lpstr>
      <vt:lpstr>Zdr dy Pyl hox dy kwrnw dw vrnx:-</vt:lpstr>
      <vt:lpstr>  XQwrQ dw  vrnx:-</vt:lpstr>
    </vt:vector>
  </TitlesOfParts>
  <Company>Office Black Edition - tum0r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nwvl</dc:title>
  <dc:creator>saini</dc:creator>
  <cp:lastModifiedBy>Deptt of Punjabi</cp:lastModifiedBy>
  <cp:revision>44</cp:revision>
  <dcterms:created xsi:type="dcterms:W3CDTF">2015-12-10T13:43:40Z</dcterms:created>
  <dcterms:modified xsi:type="dcterms:W3CDTF">2015-12-14T18:16:22Z</dcterms:modified>
</cp:coreProperties>
</file>