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7" r:id="rId9"/>
    <p:sldId id="270" r:id="rId10"/>
    <p:sldId id="272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219200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Joy" pitchFamily="82" charset="0"/>
              </a:rPr>
              <a:t>ebk</a:t>
            </a:r>
            <a:r>
              <a:rPr lang="en-US" sz="3200" b="1" dirty="0" smtClean="0">
                <a:latin typeface="Joy" pitchFamily="82" charset="0"/>
              </a:rPr>
              <a:t>; </a:t>
            </a:r>
            <a:r>
              <a:rPr lang="en-US" sz="3200" b="1" dirty="0" err="1" smtClean="0">
                <a:latin typeface="Joy" pitchFamily="82" charset="0"/>
              </a:rPr>
              <a:t>phHJ</a:t>
            </a:r>
            <a:r>
              <a:rPr lang="en-US" sz="3200" b="1" dirty="0" smtClean="0">
                <a:latin typeface="Joy" pitchFamily="82" charset="0"/>
              </a:rPr>
              <a:t>/-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en-US" sz="3200" b="1" dirty="0" smtClean="0">
                <a:latin typeface="Joy" pitchFamily="82" charset="0"/>
              </a:rPr>
              <a:t> (</a:t>
            </a:r>
            <a:r>
              <a:rPr lang="en-US" sz="3200" b="1" dirty="0" err="1" smtClean="0">
                <a:latin typeface="Joy" pitchFamily="82" charset="0"/>
              </a:rPr>
              <a:t>ftôk</a:t>
            </a:r>
            <a:r>
              <a:rPr lang="en-US" sz="3200" b="1" dirty="0" smtClean="0">
                <a:latin typeface="Joy" pitchFamily="82" charset="0"/>
              </a:rPr>
              <a:t> L </a:t>
            </a:r>
            <a:r>
              <a:rPr lang="en-US" sz="3200" b="1" dirty="0" err="1" smtClean="0">
                <a:latin typeface="Joy" pitchFamily="82" charset="0"/>
              </a:rPr>
              <a:t>fj;Noh</a:t>
            </a:r>
            <a:r>
              <a:rPr lang="en-US" sz="3200" b="1" dirty="0" smtClean="0">
                <a:latin typeface="Joy" pitchFamily="82" charset="0"/>
              </a:rPr>
              <a:t>)</a:t>
            </a:r>
            <a:br>
              <a:rPr lang="en-US" sz="3200" b="1" dirty="0" smtClean="0">
                <a:latin typeface="Joy" pitchFamily="82" charset="0"/>
              </a:rPr>
            </a:br>
            <a:r>
              <a:rPr lang="en-US" sz="3200" b="1" dirty="0" err="1" smtClean="0">
                <a:latin typeface="Joy" pitchFamily="82" charset="0"/>
              </a:rPr>
              <a:t>Xow</a:t>
            </a:r>
            <a:r>
              <a:rPr lang="en-US" sz="3200" b="1" dirty="0" smtClean="0">
                <a:latin typeface="Joy" pitchFamily="82" charset="0"/>
              </a:rPr>
              <a:t>-;[</a:t>
            </a:r>
            <a:r>
              <a:rPr lang="en-US" sz="3200" b="1" dirty="0" err="1" smtClean="0">
                <a:latin typeface="Joy" pitchFamily="82" charset="0"/>
              </a:rPr>
              <a:t>Xko</a:t>
            </a:r>
            <a:r>
              <a:rPr lang="en-US" sz="3200" b="1" dirty="0" smtClean="0">
                <a:latin typeface="Joy" pitchFamily="82" charset="0"/>
              </a:rPr>
              <a:t> </a:t>
            </a:r>
            <a:r>
              <a:rPr lang="en-US" sz="3200" b="1" dirty="0" err="1" smtClean="0">
                <a:latin typeface="Joy" pitchFamily="82" charset="0"/>
              </a:rPr>
              <a:t>nzd'bB</a:t>
            </a:r>
            <a:endParaRPr lang="en-US" sz="3200" b="1" dirty="0">
              <a:latin typeface="Jo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057400"/>
            <a:ext cx="7696200" cy="4343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16thA</a:t>
            </a:r>
            <a:r>
              <a:rPr lang="en-US" dirty="0" smtClean="0">
                <a:latin typeface="Joy" pitchFamily="82" charset="0"/>
              </a:rPr>
              <a:t> ;dh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uZbD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tkbk</a:t>
            </a:r>
            <a:r>
              <a:rPr lang="en-US" dirty="0" smtClean="0">
                <a:latin typeface="Joy" pitchFamily="82" charset="0"/>
              </a:rPr>
              <a:t> T[j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;h,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B/ </a:t>
            </a:r>
            <a:r>
              <a:rPr lang="en-US" dirty="0" err="1" smtClean="0">
                <a:latin typeface="Joy" pitchFamily="82" charset="0"/>
              </a:rPr>
              <a:t>Jh;kJh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pkJhpb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fB:wK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B?fse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f;XKse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gftZso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gokbk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n;b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T[d/ô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;/ </a:t>
            </a:r>
            <a:r>
              <a:rPr lang="en-US" dirty="0" err="1" smtClean="0">
                <a:latin typeface="Joy" pitchFamily="82" charset="0"/>
              </a:rPr>
              <a:t>Jh;kJhnK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B?fse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;h ns/ d{;o/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Xkofwe</a:t>
            </a:r>
            <a:r>
              <a:rPr lang="en-US" dirty="0" smtClean="0">
                <a:latin typeface="Joy" pitchFamily="82" charset="0"/>
              </a:rPr>
              <a:t> y/so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xZN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Xow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</a:t>
            </a:r>
            <a:r>
              <a:rPr lang="en-US" sz="3600" b="1" dirty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nzd'bB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fJfsjk;e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fgS'eV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16thA</a:t>
            </a:r>
            <a:r>
              <a:rPr lang="en-US" dirty="0" smtClean="0">
                <a:latin typeface="Joy" pitchFamily="82" charset="0"/>
              </a:rPr>
              <a:t> ;dh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rqhe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nkoE'vke</a:t>
            </a:r>
            <a:r>
              <a:rPr lang="en-US" dirty="0" smtClean="0">
                <a:latin typeface="Joy" pitchFamily="82" charset="0"/>
              </a:rPr>
              <a:t>; ns/ </a:t>
            </a:r>
            <a:r>
              <a:rPr lang="en-US" dirty="0" err="1" smtClean="0">
                <a:latin typeface="Joy" pitchFamily="82" charset="0"/>
              </a:rPr>
              <a:t>o'wB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e?E'fbe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Bkwe</a:t>
            </a:r>
            <a:r>
              <a:rPr lang="en-US" dirty="0" smtClean="0">
                <a:latin typeface="Joy" pitchFamily="82" charset="0"/>
              </a:rPr>
              <a:t> d' </a:t>
            </a:r>
            <a:r>
              <a:rPr lang="en-US" dirty="0" err="1" smtClean="0">
                <a:latin typeface="Joy" pitchFamily="82" charset="0"/>
              </a:rPr>
              <a:t>GkrK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tzfvnk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rqhe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nkoE'vke</a:t>
            </a:r>
            <a:r>
              <a:rPr lang="en-US" dirty="0" smtClean="0">
                <a:latin typeface="Joy" pitchFamily="82" charset="0"/>
              </a:rPr>
              <a:t>; dh g{</a:t>
            </a:r>
            <a:r>
              <a:rPr lang="en-US" dirty="0" err="1" smtClean="0">
                <a:latin typeface="Joy" pitchFamily="82" charset="0"/>
              </a:rPr>
              <a:t>oph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fJ;dk</a:t>
            </a:r>
            <a:r>
              <a:rPr lang="en-US" dirty="0" smtClean="0">
                <a:latin typeface="Joy" pitchFamily="82" charset="0"/>
              </a:rPr>
              <a:t> e/Ado e[;s[Bs[</a:t>
            </a:r>
            <a:r>
              <a:rPr lang="en-US" dirty="0" err="1" smtClean="0">
                <a:latin typeface="Joy" pitchFamily="82" charset="0"/>
              </a:rPr>
              <a:t>Bhnk</a:t>
            </a:r>
            <a:r>
              <a:rPr lang="en-US" dirty="0" smtClean="0">
                <a:latin typeface="Joy" pitchFamily="82" charset="0"/>
              </a:rPr>
              <a:t> ;h, </a:t>
            </a:r>
            <a:r>
              <a:rPr lang="en-US" dirty="0" err="1" smtClean="0">
                <a:latin typeface="Joy" pitchFamily="82" charset="0"/>
              </a:rPr>
              <a:t>idfe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o'wB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e?E'fbe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gZSwh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 ;h ns/ </a:t>
            </a:r>
            <a:r>
              <a:rPr lang="en-US" dirty="0" err="1" smtClean="0">
                <a:latin typeface="Joy" pitchFamily="82" charset="0"/>
              </a:rPr>
              <a:t>fJ;dk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o'w</a:t>
            </a:r>
            <a:r>
              <a:rPr lang="en-US" dirty="0" smtClean="0">
                <a:latin typeface="Joy" pitchFamily="82" charset="0"/>
              </a:rPr>
              <a:t> ;h. 1453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err="1" smtClean="0">
                <a:latin typeface="Joy" pitchFamily="82" charset="0"/>
              </a:rPr>
              <a:t>L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s[</a:t>
            </a:r>
            <a:r>
              <a:rPr lang="en-US" dirty="0" err="1" smtClean="0">
                <a:latin typeface="Joy" pitchFamily="82" charset="0"/>
              </a:rPr>
              <a:t>oeK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e;s</a:t>
            </a:r>
            <a:r>
              <a:rPr lang="en-US" dirty="0" smtClean="0">
                <a:latin typeface="Joy" pitchFamily="82" charset="0"/>
              </a:rPr>
              <a:t>[Bs[</a:t>
            </a:r>
            <a:r>
              <a:rPr lang="en-US" dirty="0" err="1" smtClean="0">
                <a:latin typeface="Joy" pitchFamily="82" charset="0"/>
              </a:rPr>
              <a:t>Bhnk</a:t>
            </a:r>
            <a:r>
              <a:rPr lang="en-US" dirty="0" smtClean="0">
                <a:latin typeface="Joy" pitchFamily="82" charset="0"/>
              </a:rPr>
              <a:t> ns/ g{</a:t>
            </a:r>
            <a:r>
              <a:rPr lang="en-US" dirty="0" err="1" smtClean="0">
                <a:latin typeface="Joy" pitchFamily="82" charset="0"/>
              </a:rPr>
              <a:t>oph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fJbkfenK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fiZs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nkoE'vke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wjZst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xZN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gqzs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o'wB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e?E'fbe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ôesh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wjZssk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ojh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e?E'fbe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ôeshôkbh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z;Ek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iBw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w"s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ftnesh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o;wK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fB:wK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zdhnK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ôesh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nZr</a:t>
            </a:r>
            <a:r>
              <a:rPr lang="en-US" dirty="0" smtClean="0">
                <a:latin typeface="Joy" pitchFamily="82" charset="0"/>
              </a:rPr>
              <a:t>/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ôesh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fcZeh</a:t>
            </a:r>
            <a:r>
              <a:rPr lang="en-US" dirty="0" smtClean="0">
                <a:latin typeface="Joy" pitchFamily="82" charset="0"/>
              </a:rPr>
              <a:t> g? </a:t>
            </a:r>
            <a:r>
              <a:rPr lang="en-US" dirty="0" err="1" smtClean="0">
                <a:latin typeface="Joy" pitchFamily="82" charset="0"/>
              </a:rPr>
              <a:t>iKdh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ns/ T[;dh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oeko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zdh</a:t>
            </a:r>
            <a:r>
              <a:rPr lang="en-US" dirty="0" smtClean="0">
                <a:latin typeface="Joy" pitchFamily="82" charset="0"/>
              </a:rPr>
              <a:t> ;h,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T[;B/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ndkbs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g[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zdh</a:t>
            </a:r>
            <a:r>
              <a:rPr lang="en-US" dirty="0" smtClean="0">
                <a:latin typeface="Joy" pitchFamily="82" charset="0"/>
              </a:rPr>
              <a:t> ;h.  </a:t>
            </a:r>
            <a:r>
              <a:rPr lang="en-US" dirty="0" err="1" smtClean="0">
                <a:latin typeface="Joy" pitchFamily="82" charset="0"/>
              </a:rPr>
              <a:t>jo</a:t>
            </a:r>
            <a:r>
              <a:rPr lang="en-US" dirty="0" smtClean="0">
                <a:latin typeface="Joy" pitchFamily="82" charset="0"/>
              </a:rPr>
              <a:t>/e </a:t>
            </a:r>
            <a:r>
              <a:rPr lang="en-US" dirty="0" err="1" smtClean="0">
                <a:latin typeface="Joy" pitchFamily="82" charset="0"/>
              </a:rPr>
              <a:t>ftnesh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d/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g?Adk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oki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bkr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fB:wK</a:t>
            </a:r>
            <a:r>
              <a:rPr lang="en-US" dirty="0" smtClean="0">
                <a:latin typeface="Joy" pitchFamily="82" charset="0"/>
              </a:rPr>
              <a:t> dh T[</a:t>
            </a:r>
            <a:r>
              <a:rPr lang="en-US" dirty="0" err="1" smtClean="0">
                <a:latin typeface="Joy" pitchFamily="82" charset="0"/>
              </a:rPr>
              <a:t>bzxDk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eodk</a:t>
            </a:r>
            <a:r>
              <a:rPr lang="en-US" dirty="0" smtClean="0">
                <a:latin typeface="Joy" pitchFamily="82" charset="0"/>
              </a:rPr>
              <a:t> ;h, </a:t>
            </a:r>
            <a:r>
              <a:rPr lang="en-US" dirty="0" err="1" smtClean="0">
                <a:latin typeface="Joy" pitchFamily="82" charset="0"/>
              </a:rPr>
              <a:t>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T[; B{z </a:t>
            </a:r>
            <a:r>
              <a:rPr lang="en-US" dirty="0" err="1" smtClean="0">
                <a:latin typeface="Joy" pitchFamily="82" charset="0"/>
              </a:rPr>
              <a:t>rZdh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sko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fdzdk</a:t>
            </a:r>
            <a:r>
              <a:rPr lang="en-US" dirty="0" smtClean="0">
                <a:latin typeface="Joy" pitchFamily="82" charset="0"/>
              </a:rPr>
              <a:t> ;h.</a:t>
            </a:r>
          </a:p>
          <a:p>
            <a:pPr algn="just"/>
            <a:r>
              <a:rPr lang="en-US" sz="3600" b="1" dirty="0" err="1" smtClean="0">
                <a:latin typeface="Joy" pitchFamily="82" charset="0"/>
              </a:rPr>
              <a:t>g'g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Xow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w[</a:t>
            </a:r>
            <a:r>
              <a:rPr lang="en-US" sz="3600" b="1" dirty="0" err="1" smtClean="0">
                <a:latin typeface="Joy" pitchFamily="82" charset="0"/>
              </a:rPr>
              <a:t>Zyh</a:t>
            </a:r>
            <a:r>
              <a:rPr lang="en-US" sz="3600" b="1" dirty="0" smtClean="0">
                <a:latin typeface="Joy" pitchFamily="82" charset="0"/>
              </a:rPr>
              <a:t> ;h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okiBhfse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wkwfbnK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dyb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nzdkih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ofjzdk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okfinK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T[;d/ ;</a:t>
            </a:r>
            <a:r>
              <a:rPr lang="en-US" dirty="0" err="1" smtClean="0">
                <a:latin typeface="Joy" pitchFamily="82" charset="0"/>
              </a:rPr>
              <a:t>pzX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mhe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;B.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gqGkt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j'D</a:t>
            </a:r>
            <a:r>
              <a:rPr lang="en-US" dirty="0" smtClean="0">
                <a:latin typeface="Joy" pitchFamily="82" charset="0"/>
              </a:rPr>
              <a:t> d/ :</a:t>
            </a:r>
            <a:r>
              <a:rPr lang="en-US" dirty="0" err="1" smtClean="0">
                <a:latin typeface="Joy" pitchFamily="82" charset="0"/>
              </a:rPr>
              <a:t>sB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ofjzd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j"bh-j"bh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kohnK</a:t>
            </a:r>
            <a:r>
              <a:rPr lang="en-US" dirty="0" smtClean="0">
                <a:latin typeface="Joy" pitchFamily="82" charset="0"/>
              </a:rPr>
              <a:t> p[</a:t>
            </a:r>
            <a:r>
              <a:rPr lang="en-US" dirty="0" err="1" smtClean="0">
                <a:latin typeface="Joy" pitchFamily="82" charset="0"/>
              </a:rPr>
              <a:t>okJhnK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g?dk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nZv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gkdoh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ufoZsojhD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ftbk;h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pshs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gJ</a:t>
            </a:r>
            <a:r>
              <a:rPr lang="en-US" dirty="0" smtClean="0">
                <a:latin typeface="Joy" pitchFamily="82" charset="0"/>
              </a:rPr>
              <a:t>/, ;</a:t>
            </a:r>
            <a:r>
              <a:rPr lang="en-US" dirty="0" err="1" smtClean="0">
                <a:latin typeface="Joy" pitchFamily="82" charset="0"/>
              </a:rPr>
              <a:t>wki</a:t>
            </a:r>
            <a:r>
              <a:rPr lang="en-US" dirty="0" smtClean="0">
                <a:latin typeface="Joy" pitchFamily="82" charset="0"/>
              </a:rPr>
              <a:t> d/ p[</a:t>
            </a:r>
            <a:r>
              <a:rPr lang="en-US" dirty="0" err="1" smtClean="0">
                <a:latin typeface="Joy" pitchFamily="82" charset="0"/>
              </a:rPr>
              <a:t>ZXhihth</a:t>
            </a:r>
            <a:r>
              <a:rPr lang="en-US" dirty="0" smtClean="0">
                <a:latin typeface="Joy" pitchFamily="82" charset="0"/>
              </a:rPr>
              <a:t> tor ns/ ;</a:t>
            </a:r>
            <a:r>
              <a:rPr lang="en-US" dirty="0" err="1" smtClean="0">
                <a:latin typeface="Joy" pitchFamily="82" charset="0"/>
              </a:rPr>
              <a:t>XkoB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nktki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mkT</a:t>
            </a:r>
            <a:r>
              <a:rPr lang="en-US" dirty="0" smtClean="0">
                <a:latin typeface="Joy" pitchFamily="82" charset="0"/>
              </a:rPr>
              <a:t>[Dh ô[o{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</a:t>
            </a:r>
            <a:r>
              <a:rPr lang="en-US" dirty="0" smtClean="0">
                <a:latin typeface="Joy" pitchFamily="82" charset="0"/>
              </a:rPr>
              <a:t>. 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600" dirty="0" err="1" smtClean="0">
                <a:latin typeface="Joy" pitchFamily="82" charset="0"/>
              </a:rPr>
              <a:t>f;ZN</a:t>
            </a:r>
            <a:r>
              <a:rPr lang="en-US" sz="3600" dirty="0" smtClean="0">
                <a:latin typeface="Joy" pitchFamily="82" charset="0"/>
              </a:rPr>
              <a:t>/ </a:t>
            </a:r>
            <a:r>
              <a:rPr lang="en-US" sz="3600" dirty="0" err="1" smtClean="0">
                <a:latin typeface="Joy" pitchFamily="82" charset="0"/>
              </a:rPr>
              <a:t>ti'A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16thA</a:t>
            </a:r>
            <a:r>
              <a:rPr lang="en-US" sz="3600" dirty="0" smtClean="0">
                <a:latin typeface="Joy" pitchFamily="82" charset="0"/>
              </a:rPr>
              <a:t> ;dh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Xow</a:t>
            </a:r>
            <a:r>
              <a:rPr lang="en-US" sz="3600" dirty="0" smtClean="0">
                <a:latin typeface="Joy" pitchFamily="82" charset="0"/>
              </a:rPr>
              <a:t> ;[</a:t>
            </a:r>
            <a:r>
              <a:rPr lang="en-US" sz="3600" dirty="0" err="1" smtClean="0">
                <a:latin typeface="Joy" pitchFamily="82" charset="0"/>
              </a:rPr>
              <a:t>Xko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nzd'bB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dk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nozG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j'fJnk</a:t>
            </a:r>
            <a:r>
              <a:rPr lang="en-US" sz="3600" dirty="0" smtClean="0">
                <a:latin typeface="Joy" pitchFamily="82" charset="0"/>
              </a:rPr>
              <a:t>, </a:t>
            </a:r>
            <a:r>
              <a:rPr lang="en-US" sz="3600" dirty="0" err="1" smtClean="0">
                <a:latin typeface="Joy" pitchFamily="82" charset="0"/>
              </a:rPr>
              <a:t>fi</a:t>
            </a:r>
            <a:r>
              <a:rPr lang="en-US" sz="3600" dirty="0" smtClean="0">
                <a:latin typeface="Joy" pitchFamily="82" charset="0"/>
              </a:rPr>
              <a:t>;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;</a:t>
            </a:r>
            <a:r>
              <a:rPr lang="en-US" sz="3600" dirty="0" err="1" smtClean="0">
                <a:latin typeface="Joy" pitchFamily="82" charset="0"/>
              </a:rPr>
              <a:t>wokNK</a:t>
            </a:r>
            <a:r>
              <a:rPr lang="en-US" sz="3600" dirty="0" smtClean="0">
                <a:latin typeface="Joy" pitchFamily="82" charset="0"/>
              </a:rPr>
              <a:t> ns/ </a:t>
            </a:r>
            <a:r>
              <a:rPr lang="en-US" sz="3600" dirty="0" err="1" smtClean="0">
                <a:latin typeface="Joy" pitchFamily="82" charset="0"/>
              </a:rPr>
              <a:t>iBsk</a:t>
            </a:r>
            <a:r>
              <a:rPr lang="en-US" sz="3600" dirty="0" smtClean="0">
                <a:latin typeface="Joy" pitchFamily="82" charset="0"/>
              </a:rPr>
              <a:t> B/ </a:t>
            </a:r>
            <a:r>
              <a:rPr lang="en-US" sz="3600" dirty="0" err="1" smtClean="0">
                <a:latin typeface="Joy" pitchFamily="82" charset="0"/>
              </a:rPr>
              <a:t>nkgDk</a:t>
            </a:r>
            <a:r>
              <a:rPr lang="en-US" sz="3600" dirty="0" smtClean="0">
                <a:latin typeface="Joy" pitchFamily="82" charset="0"/>
              </a:rPr>
              <a:t> g{ok ;</a:t>
            </a:r>
            <a:r>
              <a:rPr lang="en-US" sz="3600" dirty="0" err="1" smtClean="0">
                <a:latin typeface="Joy" pitchFamily="82" charset="0"/>
              </a:rPr>
              <a:t>fj:'r</a:t>
            </a:r>
            <a:r>
              <a:rPr lang="en-US" sz="3600" dirty="0" smtClean="0">
                <a:latin typeface="Joy" pitchFamily="82" charset="0"/>
              </a:rPr>
              <a:t> d/ e/ </a:t>
            </a:r>
            <a:r>
              <a:rPr lang="en-US" sz="3600" dirty="0" err="1" smtClean="0">
                <a:latin typeface="Joy" pitchFamily="82" charset="0"/>
              </a:rPr>
              <a:t>g'g</a:t>
            </a:r>
            <a:r>
              <a:rPr lang="en-US" sz="3600" dirty="0" smtClean="0">
                <a:latin typeface="Joy" pitchFamily="82" charset="0"/>
              </a:rPr>
              <a:t> d/ </a:t>
            </a:r>
            <a:r>
              <a:rPr lang="en-US" sz="3600" dirty="0" err="1" smtClean="0">
                <a:latin typeface="Joy" pitchFamily="82" charset="0"/>
              </a:rPr>
              <a:t>okiBhfse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nfXekoK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dk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nzs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eo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fdZsk</a:t>
            </a:r>
            <a:r>
              <a:rPr lang="en-US" sz="3600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smtClean="0">
                <a:latin typeface="Joy" pitchFamily="82" charset="0"/>
              </a:rPr>
              <a:t>T[d/</a:t>
            </a:r>
            <a:r>
              <a:rPr lang="en-US" sz="3600" b="1" dirty="0" err="1" smtClean="0">
                <a:latin typeface="Joy" pitchFamily="82" charset="0"/>
              </a:rPr>
              <a:t>ôꩴL</a:t>
            </a:r>
            <a:r>
              <a:rPr lang="en-US" sz="3600" b="1" dirty="0" smtClean="0">
                <a:latin typeface="Joy" pitchFamily="82" charset="0"/>
              </a:rPr>
              <a:t>- </a:t>
            </a:r>
          </a:p>
          <a:p>
            <a:pPr algn="just"/>
            <a:r>
              <a:rPr lang="en-US" sz="3600" dirty="0" smtClean="0">
                <a:latin typeface="Joy" pitchFamily="82" charset="0"/>
              </a:rPr>
              <a:t>1)	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Xkofwe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fBoze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ôbsk</a:t>
            </a:r>
            <a:r>
              <a:rPr lang="en-US" dirty="0" smtClean="0">
                <a:latin typeface="Joy" pitchFamily="82" charset="0"/>
              </a:rPr>
              <a:t> ns/ T[;d/ </a:t>
            </a:r>
            <a:r>
              <a:rPr lang="en-US" dirty="0" err="1" smtClean="0">
                <a:latin typeface="Joy" pitchFamily="82" charset="0"/>
              </a:rPr>
              <a:t>n;hfws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nfXekoK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o'e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brkT</a:t>
            </a:r>
            <a:r>
              <a:rPr lang="en-US" dirty="0" smtClean="0">
                <a:latin typeface="Joy" pitchFamily="82" charset="0"/>
              </a:rPr>
              <a:t>[Dk.</a:t>
            </a:r>
          </a:p>
          <a:p>
            <a:pPr algn="just"/>
            <a:r>
              <a:rPr lang="en-US" dirty="0" smtClean="0">
                <a:latin typeface="Joy" pitchFamily="82" charset="0"/>
              </a:rPr>
              <a:t>2)	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B?fse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fbnkT</a:t>
            </a:r>
            <a:r>
              <a:rPr lang="en-US" dirty="0" smtClean="0">
                <a:latin typeface="Joy" pitchFamily="82" charset="0"/>
              </a:rPr>
              <a:t>[Dk.</a:t>
            </a:r>
          </a:p>
          <a:p>
            <a:pPr algn="just"/>
            <a:r>
              <a:rPr lang="en-US" dirty="0" smtClean="0">
                <a:latin typeface="Joy" pitchFamily="82" charset="0"/>
              </a:rPr>
              <a:t>3)	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c?b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fGqôNkuko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w[V </a:t>
            </a:r>
            <a:r>
              <a:rPr lang="en-US" dirty="0" err="1" smtClean="0">
                <a:latin typeface="Joy" pitchFamily="82" charset="0"/>
              </a:rPr>
              <a:t>ftôtk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ekfJw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/>
            <a:r>
              <a:rPr lang="en-US" dirty="0" smtClean="0">
                <a:latin typeface="Joy" pitchFamily="82" charset="0"/>
              </a:rPr>
              <a:t>4)	</a:t>
            </a:r>
            <a:r>
              <a:rPr lang="en-US" dirty="0" err="1" smtClean="0">
                <a:latin typeface="Joy" pitchFamily="82" charset="0"/>
              </a:rPr>
              <a:t>okôNoh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EkgBk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Ós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i'o</a:t>
            </a:r>
            <a:r>
              <a:rPr lang="en-US" dirty="0" smtClean="0">
                <a:latin typeface="Joy" pitchFamily="82" charset="0"/>
              </a:rPr>
              <a:t> d/</a:t>
            </a:r>
            <a:r>
              <a:rPr lang="en-US" dirty="0" err="1" smtClean="0">
                <a:latin typeface="Joy" pitchFamily="82" charset="0"/>
              </a:rPr>
              <a:t>Dk</a:t>
            </a:r>
            <a:endParaRPr lang="en-US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5)	;</a:t>
            </a:r>
            <a:r>
              <a:rPr lang="en-US" dirty="0" err="1" smtClean="0">
                <a:latin typeface="Joy" pitchFamily="82" charset="0"/>
              </a:rPr>
              <a:t>kXkoB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B{z w[</a:t>
            </a:r>
            <a:r>
              <a:rPr lang="en-US" dirty="0" err="1" smtClean="0">
                <a:latin typeface="Joy" pitchFamily="82" charset="0"/>
              </a:rPr>
              <a:t>esh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Ós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fBoGo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ofj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gqwkswk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Ós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fBoGo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pBkT</a:t>
            </a:r>
            <a:r>
              <a:rPr lang="en-US" dirty="0" smtClean="0">
                <a:latin typeface="Joy" pitchFamily="82" charset="0"/>
              </a:rPr>
              <a:t>[Dk.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r>
              <a:rPr lang="en-US" sz="3900" b="1" dirty="0" err="1" smtClean="0">
                <a:latin typeface="Joy" pitchFamily="82" charset="0"/>
              </a:rPr>
              <a:t>Xow</a:t>
            </a:r>
            <a:r>
              <a:rPr lang="en-US" sz="3900" b="1" dirty="0" smtClean="0">
                <a:latin typeface="Joy" pitchFamily="82" charset="0"/>
              </a:rPr>
              <a:t>-;[</a:t>
            </a:r>
            <a:r>
              <a:rPr lang="en-US" sz="3900" b="1" dirty="0" err="1" smtClean="0">
                <a:latin typeface="Joy" pitchFamily="82" charset="0"/>
              </a:rPr>
              <a:t>Xko</a:t>
            </a:r>
            <a:r>
              <a:rPr lang="en-US" sz="3900" b="1" dirty="0" smtClean="0">
                <a:latin typeface="Joy" pitchFamily="82" charset="0"/>
              </a:rPr>
              <a:t> </a:t>
            </a:r>
            <a:r>
              <a:rPr lang="en-US" sz="3900" b="1" dirty="0" err="1" smtClean="0">
                <a:latin typeface="Joy" pitchFamily="82" charset="0"/>
              </a:rPr>
              <a:t>nzd'bB</a:t>
            </a:r>
            <a:r>
              <a:rPr lang="en-US" sz="3900" b="1" dirty="0" smtClean="0">
                <a:latin typeface="Joy" pitchFamily="82" charset="0"/>
              </a:rPr>
              <a:t> d/ </a:t>
            </a:r>
            <a:r>
              <a:rPr lang="en-US" sz="3900" b="1" dirty="0" err="1" smtClean="0">
                <a:latin typeface="Joy" pitchFamily="82" charset="0"/>
              </a:rPr>
              <a:t>ekoB</a:t>
            </a:r>
            <a:endParaRPr lang="en-US" sz="3900" b="1" dirty="0" smtClean="0">
              <a:latin typeface="Joy" pitchFamily="82" charset="0"/>
            </a:endParaRPr>
          </a:p>
          <a:p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sz="3600" dirty="0" err="1" smtClean="0">
                <a:latin typeface="Joy" pitchFamily="82" charset="0"/>
              </a:rPr>
              <a:t>16thA</a:t>
            </a:r>
            <a:r>
              <a:rPr lang="en-US" sz="3600" dirty="0" smtClean="0">
                <a:latin typeface="Joy" pitchFamily="82" charset="0"/>
              </a:rPr>
              <a:t> ;dh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e?E'fbe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uou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gquZfbs</a:t>
            </a:r>
            <a:r>
              <a:rPr lang="en-US" sz="3600" dirty="0" smtClean="0">
                <a:latin typeface="Joy" pitchFamily="82" charset="0"/>
              </a:rPr>
              <a:t> p[</a:t>
            </a:r>
            <a:r>
              <a:rPr lang="en-US" sz="3600" dirty="0" err="1" smtClean="0">
                <a:latin typeface="Joy" pitchFamily="82" charset="0"/>
              </a:rPr>
              <a:t>okJhnK</a:t>
            </a:r>
            <a:r>
              <a:rPr lang="en-US" sz="3600" dirty="0" smtClean="0">
                <a:latin typeface="Joy" pitchFamily="82" charset="0"/>
              </a:rPr>
              <a:t> B{z d{o </a:t>
            </a:r>
            <a:r>
              <a:rPr lang="en-US" sz="3600" dirty="0" err="1" smtClean="0">
                <a:latin typeface="Joy" pitchFamily="82" charset="0"/>
              </a:rPr>
              <a:t>eoB</a:t>
            </a:r>
            <a:r>
              <a:rPr lang="en-US" sz="3600" dirty="0" smtClean="0">
                <a:latin typeface="Joy" pitchFamily="82" charset="0"/>
              </a:rPr>
              <a:t> ns/ </a:t>
            </a:r>
            <a:r>
              <a:rPr lang="en-US" sz="3600" dirty="0" err="1" smtClean="0">
                <a:latin typeface="Joy" pitchFamily="82" charset="0"/>
              </a:rPr>
              <a:t>Jh;kJh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Xow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;[</a:t>
            </a:r>
            <a:r>
              <a:rPr lang="en-US" sz="3600" dirty="0" err="1" smtClean="0">
                <a:latin typeface="Joy" pitchFamily="82" charset="0"/>
              </a:rPr>
              <a:t>Xk</a:t>
            </a:r>
            <a:r>
              <a:rPr lang="en-US" sz="3600" dirty="0" err="1" smtClean="0">
                <a:latin typeface="Joy" pitchFamily="82" charset="0"/>
              </a:rPr>
              <a:t>o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eoB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bJh</a:t>
            </a:r>
            <a:r>
              <a:rPr lang="en-US" sz="3600" dirty="0" smtClean="0">
                <a:latin typeface="Joy" pitchFamily="82" charset="0"/>
              </a:rPr>
              <a:t> :{</a:t>
            </a:r>
            <a:r>
              <a:rPr lang="en-US" sz="3600" dirty="0" err="1" smtClean="0">
                <a:latin typeface="Joy" pitchFamily="82" charset="0"/>
              </a:rPr>
              <a:t>ogh</a:t>
            </a:r>
            <a:r>
              <a:rPr lang="en-US" sz="3600" dirty="0" smtClean="0">
                <a:latin typeface="Joy" pitchFamily="82" charset="0"/>
              </a:rPr>
              <a:t> d/</a:t>
            </a:r>
            <a:r>
              <a:rPr lang="en-US" sz="3600" dirty="0" err="1" smtClean="0">
                <a:latin typeface="Joy" pitchFamily="82" charset="0"/>
              </a:rPr>
              <a:t>ôK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ftZu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Xow</a:t>
            </a:r>
            <a:r>
              <a:rPr lang="en-US" sz="3600" dirty="0" smtClean="0">
                <a:latin typeface="Joy" pitchFamily="82" charset="0"/>
              </a:rPr>
              <a:t>-;[</a:t>
            </a:r>
            <a:r>
              <a:rPr lang="en-US" sz="3600" dirty="0" err="1" smtClean="0">
                <a:latin typeface="Joy" pitchFamily="82" charset="0"/>
              </a:rPr>
              <a:t>Xko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nzdb'B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uZfbnk</a:t>
            </a:r>
            <a:r>
              <a:rPr lang="en-US" sz="3600" dirty="0" smtClean="0">
                <a:latin typeface="Joy" pitchFamily="82" charset="0"/>
              </a:rPr>
              <a:t>. </a:t>
            </a:r>
            <a:r>
              <a:rPr lang="en-US" sz="3600" dirty="0" err="1" smtClean="0">
                <a:latin typeface="Joy" pitchFamily="82" charset="0"/>
              </a:rPr>
              <a:t>fi</a:t>
            </a:r>
            <a:r>
              <a:rPr lang="en-US" sz="3600" dirty="0" smtClean="0">
                <a:latin typeface="Joy" pitchFamily="82" charset="0"/>
              </a:rPr>
              <a:t>; B{z </a:t>
            </a:r>
            <a:r>
              <a:rPr lang="en-US" sz="3600" dirty="0" err="1" smtClean="0">
                <a:latin typeface="Joy" pitchFamily="82" charset="0"/>
              </a:rPr>
              <a:t>gqN</a:t>
            </a:r>
            <a:r>
              <a:rPr lang="en-US" sz="3600" dirty="0" smtClean="0">
                <a:latin typeface="Joy" pitchFamily="82" charset="0"/>
              </a:rPr>
              <a:t>?;</a:t>
            </a:r>
            <a:r>
              <a:rPr lang="en-US" sz="3600" dirty="0" err="1" smtClean="0">
                <a:latin typeface="Joy" pitchFamily="82" charset="0"/>
              </a:rPr>
              <a:t>N?AN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nzd'bB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fejk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iKdk</a:t>
            </a:r>
            <a:r>
              <a:rPr lang="en-US" sz="3600" dirty="0" smtClean="0">
                <a:latin typeface="Joy" pitchFamily="82" charset="0"/>
              </a:rPr>
              <a:t> ;h, </a:t>
            </a:r>
            <a:r>
              <a:rPr lang="en-US" sz="3600" dirty="0" err="1" smtClean="0">
                <a:latin typeface="Joy" pitchFamily="82" charset="0"/>
              </a:rPr>
              <a:t>fi</a:t>
            </a:r>
            <a:r>
              <a:rPr lang="en-US" sz="3600" dirty="0" smtClean="0">
                <a:latin typeface="Joy" pitchFamily="82" charset="0"/>
              </a:rPr>
              <a:t>; d/ B/</a:t>
            </a:r>
            <a:r>
              <a:rPr lang="en-US" sz="3600" dirty="0" err="1" smtClean="0">
                <a:latin typeface="Joy" pitchFamily="82" charset="0"/>
              </a:rPr>
              <a:t>sk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wkofNB</a:t>
            </a:r>
            <a:r>
              <a:rPr lang="en-US" sz="3600" dirty="0" smtClean="0">
                <a:latin typeface="Joy" pitchFamily="82" charset="0"/>
              </a:rPr>
              <a:t> b{</a:t>
            </a:r>
            <a:r>
              <a:rPr lang="en-US" sz="3600" dirty="0" err="1" smtClean="0">
                <a:latin typeface="Joy" pitchFamily="82" charset="0"/>
              </a:rPr>
              <a:t>Eo</a:t>
            </a:r>
            <a:r>
              <a:rPr lang="en-US" sz="3600" dirty="0" smtClean="0">
                <a:latin typeface="Joy" pitchFamily="82" charset="0"/>
              </a:rPr>
              <a:t> ;h, </a:t>
            </a:r>
            <a:r>
              <a:rPr lang="en-US" sz="3600" dirty="0" err="1" smtClean="0">
                <a:latin typeface="Joy" pitchFamily="82" charset="0"/>
              </a:rPr>
              <a:t>i</a:t>
            </a:r>
            <a:r>
              <a:rPr lang="en-US" sz="3600" dirty="0" smtClean="0">
                <a:latin typeface="Joy" pitchFamily="82" charset="0"/>
              </a:rPr>
              <a:t>' </a:t>
            </a:r>
            <a:r>
              <a:rPr lang="en-US" sz="3600" dirty="0" err="1" smtClean="0">
                <a:latin typeface="Joy" pitchFamily="82" charset="0"/>
              </a:rPr>
              <a:t>iowBh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dk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ofjD</a:t>
            </a:r>
            <a:r>
              <a:rPr lang="en-US" sz="3600" dirty="0" smtClean="0">
                <a:latin typeface="Joy" pitchFamily="82" charset="0"/>
              </a:rPr>
              <a:t> </a:t>
            </a:r>
            <a:r>
              <a:rPr lang="en-US" sz="3600" dirty="0" err="1" smtClean="0">
                <a:latin typeface="Joy" pitchFamily="82" charset="0"/>
              </a:rPr>
              <a:t>tkbk</a:t>
            </a:r>
            <a:r>
              <a:rPr lang="en-US" sz="3600" dirty="0" smtClean="0">
                <a:latin typeface="Joy" pitchFamily="82" charset="0"/>
              </a:rPr>
              <a:t> ;h.</a:t>
            </a:r>
            <a:endParaRPr lang="en-US" sz="3600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uou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p[</a:t>
            </a:r>
            <a:r>
              <a:rPr lang="en-US" sz="3600" b="1" dirty="0" err="1" smtClean="0">
                <a:latin typeface="Joy" pitchFamily="82" charset="0"/>
              </a:rPr>
              <a:t>okJhnK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rJhnK</a:t>
            </a:r>
            <a:r>
              <a:rPr lang="en-US" dirty="0" smtClean="0">
                <a:latin typeface="Joy" pitchFamily="82" charset="0"/>
              </a:rPr>
              <a:t>. 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zrmB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fGqôNkuko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nB?fsesk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p'bpkbk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nfXekoh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eosZtK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fXnkB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;B </a:t>
            </a:r>
            <a:r>
              <a:rPr lang="en-US" dirty="0" err="1" smtClean="0">
                <a:latin typeface="Joy" pitchFamily="82" charset="0"/>
              </a:rPr>
              <a:t>fdzd</a:t>
            </a:r>
            <a:r>
              <a:rPr lang="en-US" dirty="0" smtClean="0">
                <a:latin typeface="Joy" pitchFamily="82" charset="0"/>
              </a:rPr>
              <a:t>/. T[j </a:t>
            </a:r>
            <a:r>
              <a:rPr lang="en-US" dirty="0" err="1" smtClean="0">
                <a:latin typeface="Joy" pitchFamily="82" charset="0"/>
              </a:rPr>
              <a:t>bkbuh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ftbk;h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pshs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;B,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fXnkB</a:t>
            </a:r>
            <a:r>
              <a:rPr lang="en-US" dirty="0" smtClean="0">
                <a:latin typeface="Joy" pitchFamily="82" charset="0"/>
              </a:rPr>
              <a:t> g?;k </a:t>
            </a:r>
            <a:r>
              <a:rPr lang="en-US" dirty="0" err="1" smtClean="0">
                <a:latin typeface="Joy" pitchFamily="82" charset="0"/>
              </a:rPr>
              <a:t>fJeZmk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;h,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g'g</a:t>
            </a:r>
            <a:r>
              <a:rPr lang="en-US" sz="3600" b="1" dirty="0" smtClean="0">
                <a:latin typeface="Joy" pitchFamily="82" charset="0"/>
              </a:rPr>
              <a:t> ns/ </a:t>
            </a:r>
            <a:r>
              <a:rPr lang="en-US" sz="3600" b="1" dirty="0" err="1" smtClean="0">
                <a:latin typeface="Joy" pitchFamily="82" charset="0"/>
              </a:rPr>
              <a:t>gkdohnK</a:t>
            </a:r>
            <a:r>
              <a:rPr lang="en-US" sz="3600" b="1" dirty="0" smtClean="0">
                <a:latin typeface="Joy" pitchFamily="82" charset="0"/>
              </a:rPr>
              <a:t> d/ </a:t>
            </a:r>
            <a:r>
              <a:rPr lang="en-US" sz="3600" b="1" dirty="0" err="1" smtClean="0">
                <a:latin typeface="Joy" pitchFamily="82" charset="0"/>
              </a:rPr>
              <a:t>e'b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ftô</a:t>
            </a:r>
            <a:r>
              <a:rPr lang="en-US" sz="3600" b="1" dirty="0" smtClean="0">
                <a:latin typeface="Joy" pitchFamily="82" charset="0"/>
              </a:rPr>
              <a:t>/ô </a:t>
            </a:r>
            <a:r>
              <a:rPr lang="en-US" sz="3600" b="1" dirty="0" err="1" smtClean="0">
                <a:latin typeface="Joy" pitchFamily="82" charset="0"/>
              </a:rPr>
              <a:t>nfXeko</a:t>
            </a:r>
            <a:r>
              <a:rPr lang="en-US" sz="3600" b="1" dirty="0" smtClean="0">
                <a:latin typeface="Joy" pitchFamily="82" charset="0"/>
              </a:rPr>
              <a:t> ;B L </a:t>
            </a:r>
            <a:r>
              <a:rPr lang="en-US" dirty="0" smtClean="0">
                <a:latin typeface="Joy" pitchFamily="82" charset="0"/>
              </a:rPr>
              <a:t>d/ô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bkr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/ T[j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ngokX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 </a:t>
            </a:r>
            <a:r>
              <a:rPr lang="en-US" dirty="0" err="1" smtClean="0">
                <a:latin typeface="Joy" pitchFamily="82" charset="0"/>
              </a:rPr>
              <a:t>sK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;/ </a:t>
            </a:r>
            <a:r>
              <a:rPr lang="en-US" dirty="0" err="1" smtClean="0">
                <a:latin typeface="Joy" pitchFamily="82" charset="0"/>
              </a:rPr>
              <a:t>ndkbs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eZdwk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ubkfJnk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ndkbs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iZi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gkdoh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gkdoh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BkikfJi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fJeZmk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d/ :</a:t>
            </a:r>
            <a:r>
              <a:rPr lang="en-US" dirty="0" err="1" smtClean="0">
                <a:latin typeface="Joy" pitchFamily="82" charset="0"/>
              </a:rPr>
              <a:t>sB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fJZE'A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Xkofwe-gdthnK</a:t>
            </a:r>
            <a:r>
              <a:rPr lang="en-US" dirty="0" smtClean="0">
                <a:latin typeface="Joy" pitchFamily="82" charset="0"/>
              </a:rPr>
              <a:t> t/</a:t>
            </a:r>
            <a:r>
              <a:rPr lang="en-US" dirty="0" err="1" smtClean="0">
                <a:latin typeface="Joy" pitchFamily="82" charset="0"/>
              </a:rPr>
              <a:t>uDhnK</a:t>
            </a:r>
            <a:r>
              <a:rPr lang="en-US" dirty="0" smtClean="0">
                <a:latin typeface="Joy" pitchFamily="82" charset="0"/>
              </a:rPr>
              <a:t> ô[o{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fw;kb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ti'A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nb?ri?Avo</a:t>
            </a:r>
            <a:r>
              <a:rPr lang="en-US" dirty="0" smtClean="0">
                <a:latin typeface="Joy" pitchFamily="82" charset="0"/>
              </a:rPr>
              <a:t> S/t/A (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) B/ 80 </a:t>
            </a:r>
            <a:r>
              <a:rPr lang="en-US" dirty="0" err="1" smtClean="0">
                <a:latin typeface="Joy" pitchFamily="82" charset="0"/>
              </a:rPr>
              <a:t>BthnK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gdhnK</a:t>
            </a:r>
            <a:r>
              <a:rPr lang="en-US" dirty="0" smtClean="0">
                <a:latin typeface="Joy" pitchFamily="82" charset="0"/>
              </a:rPr>
              <a:t> t/</a:t>
            </a:r>
            <a:r>
              <a:rPr lang="en-US" dirty="0" err="1" smtClean="0">
                <a:latin typeface="Joy" pitchFamily="82" charset="0"/>
              </a:rPr>
              <a:t>uhnK</a:t>
            </a:r>
            <a:r>
              <a:rPr lang="en-US" dirty="0" smtClean="0">
                <a:latin typeface="Joy" pitchFamily="82" charset="0"/>
              </a:rPr>
              <a:t> s/ 19000 </a:t>
            </a:r>
            <a:r>
              <a:rPr lang="en-US" dirty="0" err="1" smtClean="0">
                <a:latin typeface="Joy" pitchFamily="82" charset="0"/>
              </a:rPr>
              <a:t>vkbo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ewkJ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ntki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mkJh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uou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ftôkb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XzB</a:t>
            </a:r>
            <a:r>
              <a:rPr lang="en-US" sz="3600" b="1" dirty="0" smtClean="0">
                <a:latin typeface="Joy" pitchFamily="82" charset="0"/>
              </a:rPr>
              <a:t>-;</a:t>
            </a:r>
            <a:r>
              <a:rPr lang="en-US" sz="3600" b="1" dirty="0" err="1" smtClean="0">
                <a:latin typeface="Joy" pitchFamily="82" charset="0"/>
              </a:rPr>
              <a:t>zgsh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hL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d/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nfXekoh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XB</a:t>
            </a:r>
            <a:r>
              <a:rPr lang="en-US" dirty="0" smtClean="0">
                <a:latin typeface="Joy" pitchFamily="82" charset="0"/>
              </a:rPr>
              <a:t>-;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wkbe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fejk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iowBh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e[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okôNoh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nZX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nkwh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fJNbh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e'b</a:t>
            </a:r>
            <a:r>
              <a:rPr lang="en-US" dirty="0" smtClean="0">
                <a:latin typeface="Joy" pitchFamily="82" charset="0"/>
              </a:rPr>
              <a:t> g{o/ d/ô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sh;ok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Gkr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coK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ns/ d{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/ d/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ekch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N?e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ftôkb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gkdoh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fGqôN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nktki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mkJh</a:t>
            </a:r>
            <a:r>
              <a:rPr lang="en-US" dirty="0" smtClean="0">
                <a:latin typeface="Joy" pitchFamily="82" charset="0"/>
              </a:rPr>
              <a:t> ô[o{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okiBhfse</a:t>
            </a:r>
            <a:r>
              <a:rPr lang="en-US" sz="3600" b="1" dirty="0" smtClean="0">
                <a:latin typeface="Joy" pitchFamily="82" charset="0"/>
              </a:rPr>
              <a:t> y/so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g'g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dyb-nzdkih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fdB'A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tXD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bZrh</a:t>
            </a:r>
            <a:r>
              <a:rPr lang="en-US" dirty="0" smtClean="0">
                <a:latin typeface="Joy" pitchFamily="82" charset="0"/>
              </a:rPr>
              <a:t>. T[j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nkg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Xosh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GrtkB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gqshfBXh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wMdk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ns/ ;</a:t>
            </a:r>
            <a:r>
              <a:rPr lang="en-US" dirty="0" err="1" smtClean="0">
                <a:latin typeface="Joy" pitchFamily="82" charset="0"/>
              </a:rPr>
              <a:t>wokNK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ftueko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MrVk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s/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N?e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;h. go ;</a:t>
            </a:r>
            <a:r>
              <a:rPr lang="en-US" dirty="0" err="1" smtClean="0">
                <a:latin typeface="Joy" pitchFamily="82" charset="0"/>
              </a:rPr>
              <a:t>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phsD</a:t>
            </a:r>
            <a:r>
              <a:rPr lang="en-US" dirty="0" smtClean="0">
                <a:latin typeface="Joy" pitchFamily="82" charset="0"/>
              </a:rPr>
              <a:t> s/ ;</a:t>
            </a:r>
            <a:r>
              <a:rPr lang="en-US" dirty="0" err="1" smtClean="0">
                <a:latin typeface="Joy" pitchFamily="82" charset="0"/>
              </a:rPr>
              <a:t>wokNK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zgsh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N?e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ôesh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ewi'o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fsnko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ôk;e</a:t>
            </a:r>
            <a:r>
              <a:rPr lang="en-US" sz="3600" b="1" dirty="0" smtClean="0">
                <a:latin typeface="Joy" pitchFamily="82" charset="0"/>
              </a:rPr>
              <a:t> tor B{z </a:t>
            </a:r>
            <a:r>
              <a:rPr lang="en-US" sz="3600" b="1" dirty="0" err="1" smtClean="0">
                <a:latin typeface="Joy" pitchFamily="82" charset="0"/>
              </a:rPr>
              <a:t>tgkohnK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woEB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fwfbnk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smtClean="0">
                <a:latin typeface="Joy" pitchFamily="82" charset="0"/>
              </a:rPr>
              <a:t>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tgkoh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ysok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b? e/ d{o-d[</a:t>
            </a:r>
            <a:r>
              <a:rPr lang="en-US" dirty="0" err="1" smtClean="0">
                <a:latin typeface="Joy" pitchFamily="82" charset="0"/>
              </a:rPr>
              <a:t>okv</a:t>
            </a:r>
            <a:r>
              <a:rPr lang="en-US" dirty="0" smtClean="0">
                <a:latin typeface="Joy" pitchFamily="82" charset="0"/>
              </a:rPr>
              <a:t>/ d/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dh :</a:t>
            </a:r>
            <a:r>
              <a:rPr lang="en-US" dirty="0" err="1" smtClean="0">
                <a:latin typeface="Joy" pitchFamily="82" charset="0"/>
              </a:rPr>
              <a:t>ksok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ns/ </a:t>
            </a:r>
            <a:r>
              <a:rPr lang="en-US" dirty="0" err="1" smtClean="0">
                <a:latin typeface="Joy" pitchFamily="82" charset="0"/>
              </a:rPr>
              <a:t>XB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ewk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d/ô </a:t>
            </a:r>
            <a:r>
              <a:rPr lang="en-US" dirty="0" err="1" smtClean="0">
                <a:latin typeface="Joy" pitchFamily="82" charset="0"/>
              </a:rPr>
              <a:t>gos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nkT</a:t>
            </a:r>
            <a:r>
              <a:rPr lang="en-US" dirty="0" smtClean="0">
                <a:latin typeface="Joy" pitchFamily="82" charset="0"/>
              </a:rPr>
              <a:t>[Ad/ ;B.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ewkJ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XzB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finkdk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N?e</a:t>
            </a:r>
            <a:r>
              <a:rPr lang="en-US" dirty="0" smtClean="0">
                <a:latin typeface="Joy" pitchFamily="82" charset="0"/>
              </a:rPr>
              <a:t>; d/ o{g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yks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ô'ôD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</a:t>
            </a:r>
            <a:r>
              <a:rPr lang="en-US" dirty="0" smtClean="0">
                <a:latin typeface="Joy" pitchFamily="82" charset="0"/>
              </a:rPr>
              <a:t> e/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wokNK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s/ </a:t>
            </a:r>
            <a:r>
              <a:rPr lang="en-US" dirty="0" err="1" smtClean="0">
                <a:latin typeface="Joy" pitchFamily="82" charset="0"/>
              </a:rPr>
              <a:t>nkofEe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jkfJsk</a:t>
            </a:r>
            <a:r>
              <a:rPr lang="en-US" dirty="0" smtClean="0">
                <a:latin typeface="Joy" pitchFamily="82" charset="0"/>
              </a:rPr>
              <a:t> d/ e/ </a:t>
            </a:r>
            <a:r>
              <a:rPr lang="en-US" dirty="0" err="1" smtClean="0">
                <a:latin typeface="Joy" pitchFamily="82" charset="0"/>
              </a:rPr>
              <a:t>skesto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nktki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mkJh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latin typeface="Joy" pitchFamily="82" charset="0"/>
              </a:rPr>
              <a:t>	g[Bo-</a:t>
            </a:r>
            <a:r>
              <a:rPr lang="en-US" b="1" dirty="0" err="1" smtClean="0">
                <a:latin typeface="Joy" pitchFamily="82" charset="0"/>
              </a:rPr>
              <a:t>ikroD</a:t>
            </a:r>
            <a:r>
              <a:rPr lang="en-US" b="1" dirty="0" smtClean="0">
                <a:latin typeface="Joy" pitchFamily="82" charset="0"/>
              </a:rPr>
              <a:t> d/ </a:t>
            </a:r>
            <a:r>
              <a:rPr lang="en-US" b="1" dirty="0" err="1" smtClean="0">
                <a:latin typeface="Joy" pitchFamily="82" charset="0"/>
              </a:rPr>
              <a:t>gqGkt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p[</a:t>
            </a:r>
            <a:r>
              <a:rPr lang="en-US" dirty="0" err="1" smtClean="0">
                <a:latin typeface="Joy" pitchFamily="82" charset="0"/>
              </a:rPr>
              <a:t>okJhnK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nZyK</a:t>
            </a:r>
            <a:r>
              <a:rPr lang="en-US" dirty="0" smtClean="0">
                <a:latin typeface="Joy" pitchFamily="82" charset="0"/>
              </a:rPr>
              <a:t> y[</a:t>
            </a:r>
            <a:r>
              <a:rPr lang="en-US" dirty="0" err="1" smtClean="0">
                <a:latin typeface="Joy" pitchFamily="82" charset="0"/>
              </a:rPr>
              <a:t>ZbQ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o;sk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kc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Skg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ykB</a:t>
            </a:r>
            <a:r>
              <a:rPr lang="en-US" dirty="0" smtClean="0">
                <a:latin typeface="Joy" pitchFamily="82" charset="0"/>
              </a:rPr>
              <a:t>/ dh </a:t>
            </a:r>
            <a:r>
              <a:rPr lang="en-US" dirty="0" err="1" smtClean="0">
                <a:latin typeface="Joy" pitchFamily="82" charset="0"/>
              </a:rPr>
              <a:t>y'i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pkJhpb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tkd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GkôktK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nkw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iBsk</a:t>
            </a:r>
            <a:r>
              <a:rPr lang="en-US" dirty="0" smtClean="0">
                <a:latin typeface="Joy" pitchFamily="82" charset="0"/>
              </a:rPr>
              <a:t> xo-xo </a:t>
            </a:r>
            <a:r>
              <a:rPr lang="en-US" dirty="0" err="1" smtClean="0">
                <a:latin typeface="Joy" pitchFamily="82" charset="0"/>
              </a:rPr>
              <a:t>gVQB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gsk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soQK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s/ w{</a:t>
            </a:r>
            <a:r>
              <a:rPr lang="en-US" dirty="0" err="1" smtClean="0">
                <a:latin typeface="Joy" pitchFamily="82" charset="0"/>
              </a:rPr>
              <a:t>oy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fojk</a:t>
            </a:r>
            <a:r>
              <a:rPr lang="en-US" dirty="0" smtClean="0">
                <a:latin typeface="Joy" pitchFamily="82" charset="0"/>
              </a:rPr>
              <a:t> ;h. 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09600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Xow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XkoeK</a:t>
            </a:r>
            <a:r>
              <a:rPr lang="en-US" sz="3600" b="1" dirty="0" smtClean="0">
                <a:latin typeface="Joy" pitchFamily="82" charset="0"/>
              </a:rPr>
              <a:t> d[</a:t>
            </a:r>
            <a:r>
              <a:rPr lang="en-US" sz="3600" b="1" dirty="0" err="1" smtClean="0">
                <a:latin typeface="Joy" pitchFamily="82" charset="0"/>
              </a:rPr>
              <a:t>nkok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g'g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fto'X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frnk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smtClean="0">
                <a:latin typeface="Joy" pitchFamily="82" charset="0"/>
              </a:rPr>
              <a:t>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fJNbh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tkJhefbc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i'odko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ikB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jZ</a:t>
            </a:r>
            <a:r>
              <a:rPr lang="en-US" dirty="0" smtClean="0">
                <a:latin typeface="Joy" pitchFamily="82" charset="0"/>
              </a:rPr>
              <a:t>; B/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r[o{ </a:t>
            </a:r>
            <a:r>
              <a:rPr lang="en-US" dirty="0" err="1" smtClean="0">
                <a:latin typeface="Joy" pitchFamily="82" charset="0"/>
              </a:rPr>
              <a:t>tkJhefbc</a:t>
            </a:r>
            <a:r>
              <a:rPr lang="en-US" dirty="0" smtClean="0">
                <a:latin typeface="Joy" pitchFamily="82" charset="0"/>
              </a:rPr>
              <a:t> d/ T[</a:t>
            </a:r>
            <a:r>
              <a:rPr lang="en-US" dirty="0" err="1" smtClean="0">
                <a:latin typeface="Joy" pitchFamily="82" charset="0"/>
              </a:rPr>
              <a:t>gd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finkdk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. J/</a:t>
            </a:r>
            <a:r>
              <a:rPr lang="en-US" dirty="0" err="1" smtClean="0">
                <a:latin typeface="Joy" pitchFamily="82" charset="0"/>
              </a:rPr>
              <a:t>ok;w</a:t>
            </a:r>
            <a:r>
              <a:rPr lang="en-US" dirty="0" smtClean="0">
                <a:latin typeface="Joy" pitchFamily="82" charset="0"/>
              </a:rPr>
              <a:t>; B/ </a:t>
            </a:r>
            <a:r>
              <a:rPr lang="en-US" dirty="0" err="1" smtClean="0">
                <a:latin typeface="Joy" pitchFamily="82" charset="0"/>
              </a:rPr>
              <a:t>pkJhpb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bkshBh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tkd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xo-xo </a:t>
            </a:r>
            <a:r>
              <a:rPr lang="en-US" dirty="0" err="1" smtClean="0">
                <a:latin typeface="Joy" pitchFamily="82" charset="0"/>
              </a:rPr>
              <a:t>gj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zukfJnk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wB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ikrqsh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g?dk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sZsekbhB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ekoB</a:t>
            </a:r>
            <a:r>
              <a:rPr lang="en-US" sz="3600" b="1" dirty="0" smtClean="0">
                <a:latin typeface="Joy" pitchFamily="82" charset="0"/>
              </a:rPr>
              <a:t> - </a:t>
            </a:r>
            <a:r>
              <a:rPr lang="en-US" sz="3600" b="1" dirty="0" err="1" smtClean="0">
                <a:latin typeface="Joy" pitchFamily="82" charset="0"/>
              </a:rPr>
              <a:t>fywK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gZsoK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fteoh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smtClean="0">
                <a:latin typeface="Joy" pitchFamily="82" charset="0"/>
              </a:rPr>
              <a:t>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o'w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fty</a:t>
            </a:r>
            <a:r>
              <a:rPr lang="en-US" dirty="0" smtClean="0">
                <a:latin typeface="Joy" pitchFamily="82" charset="0"/>
              </a:rPr>
              <a:t>/ ;/AN </a:t>
            </a:r>
            <a:r>
              <a:rPr lang="en-US" dirty="0" err="1" smtClean="0">
                <a:latin typeface="Joy" pitchFamily="82" charset="0"/>
              </a:rPr>
              <a:t>ghNo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) d/ </a:t>
            </a:r>
            <a:r>
              <a:rPr lang="en-US" dirty="0" err="1" smtClean="0">
                <a:latin typeface="Joy" pitchFamily="82" charset="0"/>
              </a:rPr>
              <a:t>froikxo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fBowkD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fojk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g'g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XB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b'V</a:t>
            </a:r>
            <a:r>
              <a:rPr lang="en-US" dirty="0" smtClean="0">
                <a:latin typeface="Joy" pitchFamily="82" charset="0"/>
              </a:rPr>
              <a:t> ;h, T[;B/ </a:t>
            </a:r>
            <a:r>
              <a:rPr lang="en-US" dirty="0" err="1" smtClean="0">
                <a:latin typeface="Joy" pitchFamily="82" charset="0"/>
              </a:rPr>
              <a:t>XB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fJeZmk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fywK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fbfynk</a:t>
            </a:r>
            <a:r>
              <a:rPr lang="en-US" dirty="0" smtClean="0">
                <a:latin typeface="Joy" pitchFamily="82" charset="0"/>
              </a:rPr>
              <a:t> ;h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fywK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gZsoK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yohd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j'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;h. 1517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N/N÷/b </a:t>
            </a:r>
            <a:r>
              <a:rPr lang="en-US" dirty="0" err="1" smtClean="0">
                <a:latin typeface="Joy" pitchFamily="82" charset="0"/>
              </a:rPr>
              <a:t>Bkwe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gkdoh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fywK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gZsoK</a:t>
            </a:r>
            <a:r>
              <a:rPr lang="en-US" dirty="0" smtClean="0">
                <a:latin typeface="Joy" pitchFamily="82" charset="0"/>
              </a:rPr>
              <a:t> B{z t/</a:t>
            </a:r>
            <a:r>
              <a:rPr lang="en-US" dirty="0" err="1" smtClean="0">
                <a:latin typeface="Joy" pitchFamily="82" charset="0"/>
              </a:rPr>
              <a:t>uD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ftN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Bpor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gj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zfunk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id'A</a:t>
            </a:r>
            <a:r>
              <a:rPr lang="en-US" dirty="0" smtClean="0">
                <a:latin typeface="Joy" pitchFamily="82" charset="0"/>
              </a:rPr>
              <a:t> T[j t/u </a:t>
            </a:r>
            <a:r>
              <a:rPr lang="en-US" dirty="0" err="1" smtClean="0">
                <a:latin typeface="Joy" pitchFamily="82" charset="0"/>
              </a:rPr>
              <a:t>fojk</a:t>
            </a:r>
            <a:r>
              <a:rPr lang="en-US" dirty="0" smtClean="0">
                <a:latin typeface="Joy" pitchFamily="82" charset="0"/>
              </a:rPr>
              <a:t> ;h </a:t>
            </a:r>
            <a:r>
              <a:rPr lang="en-US" dirty="0" err="1" smtClean="0">
                <a:latin typeface="Joy" pitchFamily="82" charset="0"/>
              </a:rPr>
              <a:t>sK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E'A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Xkofwe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gq'c</a:t>
            </a:r>
            <a:r>
              <a:rPr lang="en-US" dirty="0" smtClean="0">
                <a:latin typeface="Joy" pitchFamily="82" charset="0"/>
              </a:rPr>
              <a:t>?;o </a:t>
            </a:r>
            <a:r>
              <a:rPr lang="en-US" dirty="0" err="1" smtClean="0">
                <a:latin typeface="Joy" pitchFamily="82" charset="0"/>
              </a:rPr>
              <a:t>wkofNB</a:t>
            </a:r>
            <a:r>
              <a:rPr lang="en-US" dirty="0" smtClean="0">
                <a:latin typeface="Joy" pitchFamily="82" charset="0"/>
              </a:rPr>
              <a:t> b{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fto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ftdo'j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I'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 smtClean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	1517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iowBh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nozG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j'o</a:t>
            </a:r>
            <a:r>
              <a:rPr lang="en-US" dirty="0" smtClean="0">
                <a:latin typeface="Joy" pitchFamily="82" charset="0"/>
              </a:rPr>
              <a:t> d/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c?b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gq;ko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wkofNB</a:t>
            </a:r>
            <a:r>
              <a:rPr lang="en-US" dirty="0" smtClean="0">
                <a:latin typeface="Joy" pitchFamily="82" charset="0"/>
              </a:rPr>
              <a:t> b{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B/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tZX</a:t>
            </a:r>
            <a:r>
              <a:rPr lang="en-US" dirty="0" smtClean="0">
                <a:latin typeface="Joy" pitchFamily="82" charset="0"/>
              </a:rPr>
              <a:t> G{</a:t>
            </a:r>
            <a:r>
              <a:rPr lang="en-US" dirty="0" err="1" smtClean="0">
                <a:latin typeface="Joy" pitchFamily="82" charset="0"/>
              </a:rPr>
              <a:t>fwek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fBGkJh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fJbktk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ftNiob?Av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iftzrbh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coK</a:t>
            </a:r>
            <a:r>
              <a:rPr lang="en-US" dirty="0" smtClean="0">
                <a:latin typeface="Joy" pitchFamily="82" charset="0"/>
              </a:rPr>
              <a:t>; d/ </a:t>
            </a:r>
            <a:r>
              <a:rPr lang="en-US" dirty="0" err="1" smtClean="0">
                <a:latin typeface="Joy" pitchFamily="82" charset="0"/>
              </a:rPr>
              <a:t>ekbftB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fJzrb?Av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wokN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j?Boh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nZmt</a:t>
            </a:r>
            <a:r>
              <a:rPr lang="en-US" dirty="0" smtClean="0">
                <a:latin typeface="Joy" pitchFamily="82" charset="0"/>
              </a:rPr>
              <a:t>/A B/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:'</a:t>
            </a:r>
            <a:r>
              <a:rPr lang="en-US" dirty="0" err="1" smtClean="0">
                <a:latin typeface="Joy" pitchFamily="82" charset="0"/>
              </a:rPr>
              <a:t>rdkB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nzd'bB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gqGkt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Bhdob?Av</a:t>
            </a:r>
            <a:r>
              <a:rPr lang="en-US" dirty="0" smtClean="0">
                <a:latin typeface="Joy" pitchFamily="82" charset="0"/>
              </a:rPr>
              <a:t> ns/ ;</a:t>
            </a:r>
            <a:r>
              <a:rPr lang="en-US" dirty="0" err="1" smtClean="0">
                <a:latin typeface="Joy" pitchFamily="82" charset="0"/>
              </a:rPr>
              <a:t>ekNb?Av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fgnk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f;ZN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ti'A</a:t>
            </a:r>
            <a:r>
              <a:rPr lang="en-US" dirty="0" smtClean="0">
                <a:latin typeface="Joy" pitchFamily="82" charset="0"/>
              </a:rPr>
              <a:t> 1550 </a:t>
            </a:r>
            <a:r>
              <a:rPr lang="en-US" dirty="0" err="1" smtClean="0">
                <a:latin typeface="Joy" pitchFamily="82" charset="0"/>
              </a:rPr>
              <a:t>JhL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Jh;kJh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Xow</a:t>
            </a:r>
            <a:r>
              <a:rPr lang="en-US" dirty="0" smtClean="0">
                <a:latin typeface="Joy" pitchFamily="82" charset="0"/>
              </a:rPr>
              <a:t> d' dh </a:t>
            </a:r>
            <a:r>
              <a:rPr lang="en-US" dirty="0" err="1" smtClean="0">
                <a:latin typeface="Joy" pitchFamily="82" charset="0"/>
              </a:rPr>
              <a:t>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tzfvnk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sz="3600" b="1" dirty="0" err="1" smtClean="0">
                <a:latin typeface="Joy" pitchFamily="82" charset="0"/>
              </a:rPr>
              <a:t>e?E'fbe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Xow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j[D </a:t>
            </a:r>
            <a:r>
              <a:rPr lang="en-US" dirty="0" err="1" smtClean="0">
                <a:latin typeface="Joy" pitchFamily="82" charset="0"/>
              </a:rPr>
              <a:t>fJNbh</a:t>
            </a:r>
            <a:r>
              <a:rPr lang="en-US" dirty="0" smtClean="0">
                <a:latin typeface="Joy" pitchFamily="82" charset="0"/>
              </a:rPr>
              <a:t>, ;g/B, g[</a:t>
            </a:r>
            <a:r>
              <a:rPr lang="en-US" dirty="0" err="1" smtClean="0">
                <a:latin typeface="Joy" pitchFamily="82" charset="0"/>
              </a:rPr>
              <a:t>osrkb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dZyDh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iowBh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nk;Nohnk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;</a:t>
            </a:r>
            <a:r>
              <a:rPr lang="en-US" dirty="0" err="1" smtClean="0">
                <a:latin typeface="Joy" pitchFamily="82" charset="0"/>
              </a:rPr>
              <a:t>ftNiob?Av</a:t>
            </a:r>
            <a:r>
              <a:rPr lang="en-US" dirty="0" smtClean="0">
                <a:latin typeface="Joy" pitchFamily="82" charset="0"/>
              </a:rPr>
              <a:t> d/ e[M </a:t>
            </a:r>
            <a:r>
              <a:rPr lang="en-US" dirty="0" err="1" smtClean="0">
                <a:latin typeface="Joy" pitchFamily="82" charset="0"/>
              </a:rPr>
              <a:t>GkrK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hws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err="1" smtClean="0">
                <a:latin typeface="Joy" pitchFamily="82" charset="0"/>
              </a:rPr>
              <a:t>gq'N</a:t>
            </a:r>
            <a:r>
              <a:rPr lang="en-US" sz="3600" b="1" dirty="0" smtClean="0">
                <a:latin typeface="Joy" pitchFamily="82" charset="0"/>
              </a:rPr>
              <a:t>?;</a:t>
            </a:r>
            <a:r>
              <a:rPr lang="en-US" sz="3600" b="1" dirty="0" err="1" smtClean="0">
                <a:latin typeface="Joy" pitchFamily="82" charset="0"/>
              </a:rPr>
              <a:t>N?AN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Xow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T[</a:t>
            </a:r>
            <a:r>
              <a:rPr lang="en-US" dirty="0" err="1" smtClean="0">
                <a:latin typeface="Joy" pitchFamily="82" charset="0"/>
              </a:rPr>
              <a:t>Zsoh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iioBh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e?Av</a:t>
            </a:r>
            <a:r>
              <a:rPr lang="en-US" dirty="0" smtClean="0">
                <a:latin typeface="Joy" pitchFamily="82" charset="0"/>
              </a:rPr>
              <a:t>/B/</a:t>
            </a:r>
            <a:r>
              <a:rPr lang="en-US" dirty="0" err="1" smtClean="0">
                <a:latin typeface="Joy" pitchFamily="82" charset="0"/>
              </a:rPr>
              <a:t>thnk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fcBb?Av</a:t>
            </a:r>
            <a:r>
              <a:rPr lang="en-US" dirty="0" smtClean="0">
                <a:latin typeface="Joy" pitchFamily="82" charset="0"/>
              </a:rPr>
              <a:t>, T[</a:t>
            </a:r>
            <a:r>
              <a:rPr lang="en-US" dirty="0" err="1" smtClean="0">
                <a:latin typeface="Joy" pitchFamily="82" charset="0"/>
              </a:rPr>
              <a:t>Zsoh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Bhdob?Av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ftNiob?Av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ekNb?Av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fJzrb?Av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c?b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g{</a:t>
            </a:r>
            <a:r>
              <a:rPr lang="en-US" dirty="0" err="1" smtClean="0">
                <a:latin typeface="Joy" pitchFamily="82" charset="0"/>
              </a:rPr>
              <a:t>oph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og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soQK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nkoE'vke</a:t>
            </a:r>
            <a:r>
              <a:rPr lang="en-US" sz="3600" b="1" dirty="0" smtClean="0">
                <a:latin typeface="Joy" pitchFamily="82" charset="0"/>
              </a:rPr>
              <a:t>; </a:t>
            </a:r>
            <a:r>
              <a:rPr lang="en-US" sz="3600" b="1" dirty="0" err="1" smtClean="0">
                <a:latin typeface="Joy" pitchFamily="82" charset="0"/>
              </a:rPr>
              <a:t>uou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wzBdk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fojk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/>
            <a:endParaRPr lang="en-US" dirty="0">
              <a:latin typeface="Joy" pitchFamily="82" charset="0"/>
            </a:endParaRPr>
          </a:p>
          <a:p>
            <a:pPr algn="r"/>
            <a:r>
              <a:rPr lang="en-US" dirty="0" err="1" smtClean="0">
                <a:latin typeface="Joy" pitchFamily="82" charset="0"/>
              </a:rPr>
              <a:t>fpwbihs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e"o</a:t>
            </a:r>
            <a:r>
              <a:rPr lang="en-US" dirty="0" smtClean="0">
                <a:latin typeface="Joy" pitchFamily="82" charset="0"/>
              </a:rPr>
              <a:t>,		</a:t>
            </a:r>
          </a:p>
          <a:p>
            <a:pPr algn="r"/>
            <a:r>
              <a:rPr lang="en-US" dirty="0" smtClean="0">
                <a:latin typeface="Joy" pitchFamily="82" charset="0"/>
              </a:rPr>
              <a:t>w[</a:t>
            </a:r>
            <a:r>
              <a:rPr lang="en-US" dirty="0" err="1" smtClean="0">
                <a:latin typeface="Joy" pitchFamily="82" charset="0"/>
              </a:rPr>
              <a:t>Zyh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fj;Noh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,	</a:t>
            </a:r>
          </a:p>
          <a:p>
            <a:pPr algn="r"/>
            <a:r>
              <a:rPr lang="en-US" dirty="0" smtClean="0">
                <a:latin typeface="Joy" pitchFamily="82" charset="0"/>
              </a:rPr>
              <a:t>;</a:t>
            </a:r>
            <a:r>
              <a:rPr lang="en-US" dirty="0" err="1" smtClean="0">
                <a:latin typeface="Joy" pitchFamily="82" charset="0"/>
              </a:rPr>
              <a:t>oekoh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o'gV</a:t>
            </a:r>
            <a:r>
              <a:rPr lang="en-US" dirty="0" smtClean="0">
                <a:latin typeface="Joy" pitchFamily="82" charset="0"/>
              </a:rPr>
              <a:t>.	</a:t>
            </a:r>
          </a:p>
          <a:p>
            <a:pPr algn="r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361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ebk; phHJ/-III (ftôk L fj;Noh) Xow-;[Xko nzd'bB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ebk; phHJ/-1 (ftôk L fj;Noh) f;zX{ xkNh dh ;ZfGnsk</dc:title>
  <dc:creator>ms home</dc:creator>
  <cp:lastModifiedBy>ms home</cp:lastModifiedBy>
  <cp:revision>191</cp:revision>
  <dcterms:created xsi:type="dcterms:W3CDTF">2015-12-17T11:47:56Z</dcterms:created>
  <dcterms:modified xsi:type="dcterms:W3CDTF">2015-12-17T14:15:31Z</dcterms:modified>
</cp:coreProperties>
</file>