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4" r:id="rId15"/>
    <p:sldId id="275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78B20-6463-4494-BA8E-2167EC4E714C}" type="datetimeFigureOut">
              <a:rPr lang="en-US" smtClean="0"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0CC84-058F-4E77-AD03-F70E11751B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761999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Joy" pitchFamily="82" charset="0"/>
              </a:rPr>
              <a:t>ebk</a:t>
            </a:r>
            <a:r>
              <a:rPr lang="en-US" sz="3200" b="1" dirty="0" smtClean="0">
                <a:latin typeface="Joy" pitchFamily="82" charset="0"/>
              </a:rPr>
              <a:t>; </a:t>
            </a:r>
            <a:r>
              <a:rPr lang="en-US" sz="3200" b="1" dirty="0" err="1" smtClean="0">
                <a:latin typeface="Joy" pitchFamily="82" charset="0"/>
              </a:rPr>
              <a:t>phHJ</a:t>
            </a:r>
            <a:r>
              <a:rPr lang="en-US" sz="3200" b="1" dirty="0" smtClean="0">
                <a:latin typeface="Joy" pitchFamily="82" charset="0"/>
              </a:rPr>
              <a:t>/-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latin typeface="Joy" pitchFamily="82" charset="0"/>
              </a:rPr>
              <a:t> (</a:t>
            </a:r>
            <a:r>
              <a:rPr lang="en-US" sz="3200" b="1" dirty="0" err="1" smtClean="0">
                <a:latin typeface="Joy" pitchFamily="82" charset="0"/>
              </a:rPr>
              <a:t>ftôk</a:t>
            </a:r>
            <a:r>
              <a:rPr lang="en-US" sz="3200" b="1" dirty="0" smtClean="0">
                <a:latin typeface="Joy" pitchFamily="82" charset="0"/>
              </a:rPr>
              <a:t> L </a:t>
            </a:r>
            <a:r>
              <a:rPr lang="en-US" sz="3200" b="1" dirty="0" err="1" smtClean="0">
                <a:latin typeface="Joy" pitchFamily="82" charset="0"/>
              </a:rPr>
              <a:t>fj;Noh</a:t>
            </a:r>
            <a:r>
              <a:rPr lang="en-US" sz="3200" b="1" dirty="0" smtClean="0">
                <a:latin typeface="Joy" pitchFamily="82" charset="0"/>
              </a:rPr>
              <a:t>)</a:t>
            </a:r>
            <a:br>
              <a:rPr lang="en-US" sz="3200" b="1" dirty="0" smtClean="0">
                <a:latin typeface="Joy" pitchFamily="82" charset="0"/>
              </a:rPr>
            </a:br>
            <a:r>
              <a:rPr lang="en-US" sz="3200" b="1" dirty="0" err="1" smtClean="0">
                <a:latin typeface="Joy" pitchFamily="82" charset="0"/>
              </a:rPr>
              <a:t>bkov</a:t>
            </a:r>
            <a:r>
              <a:rPr lang="en-US" sz="3200" b="1" dirty="0" smtClean="0">
                <a:latin typeface="Joy" pitchFamily="82" charset="0"/>
              </a:rPr>
              <a:t> </a:t>
            </a:r>
            <a:r>
              <a:rPr lang="en-US" sz="3200" b="1" dirty="0" err="1" smtClean="0">
                <a:latin typeface="Joy" pitchFamily="82" charset="0"/>
              </a:rPr>
              <a:t>vbj"ih</a:t>
            </a:r>
            <a:r>
              <a:rPr lang="en-US" sz="3200" b="1" dirty="0" smtClean="0">
                <a:latin typeface="Joy" pitchFamily="82" charset="0"/>
              </a:rPr>
              <a:t> d/ ;[</a:t>
            </a:r>
            <a:r>
              <a:rPr lang="en-US" sz="3200" b="1" dirty="0" err="1" smtClean="0">
                <a:latin typeface="Joy" pitchFamily="82" charset="0"/>
              </a:rPr>
              <a:t>Xko</a:t>
            </a:r>
            <a:endParaRPr lang="en-US" sz="3200" b="1" dirty="0">
              <a:latin typeface="Joy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696200" cy="5410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bkov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1848 </a:t>
            </a:r>
            <a:r>
              <a:rPr lang="en-US" dirty="0" err="1" smtClean="0">
                <a:latin typeface="Joy" pitchFamily="82" charset="0"/>
              </a:rPr>
              <a:t>JhH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b? e/ 1856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rtoBo-iBob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fojk</a:t>
            </a:r>
            <a:r>
              <a:rPr lang="en-US" dirty="0" smtClean="0">
                <a:latin typeface="Joy" pitchFamily="82" charset="0"/>
              </a:rPr>
              <a:t>. T[; B/ ;</a:t>
            </a:r>
            <a:r>
              <a:rPr lang="en-US" dirty="0" err="1" smtClean="0">
                <a:latin typeface="Joy" pitchFamily="82" charset="0"/>
              </a:rPr>
              <a:t>kwokitkd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ngBk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Gkosh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fonk;sK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kwoki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fwbkfJnk</a:t>
            </a:r>
            <a:r>
              <a:rPr lang="en-US" dirty="0" smtClean="0">
                <a:latin typeface="Joy" pitchFamily="82" charset="0"/>
              </a:rPr>
              <a:t>. T[; B/ </a:t>
            </a:r>
            <a:r>
              <a:rPr lang="en-US" dirty="0" err="1" smtClean="0">
                <a:latin typeface="Joy" pitchFamily="82" charset="0"/>
              </a:rPr>
              <a:t>fiZsK</a:t>
            </a:r>
            <a:r>
              <a:rPr lang="en-US" dirty="0" smtClean="0">
                <a:latin typeface="Joy" pitchFamily="82" charset="0"/>
              </a:rPr>
              <a:t> d[</a:t>
            </a:r>
            <a:r>
              <a:rPr lang="en-US" dirty="0" err="1" smtClean="0">
                <a:latin typeface="Joy" pitchFamily="82" charset="0"/>
              </a:rPr>
              <a:t>nkok</a:t>
            </a:r>
            <a:r>
              <a:rPr lang="en-US" dirty="0" smtClean="0">
                <a:latin typeface="Joy" pitchFamily="82" charset="0"/>
              </a:rPr>
              <a:t> 1849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epik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, 1852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b'no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powk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epik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ns/ 1848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b?g</a:t>
            </a:r>
            <a:r>
              <a:rPr lang="en-US" dirty="0" smtClean="0">
                <a:latin typeface="Joy" pitchFamily="82" charset="0"/>
              </a:rPr>
              <a:t>; dh </a:t>
            </a:r>
            <a:r>
              <a:rPr lang="en-US" dirty="0" err="1" smtClean="0">
                <a:latin typeface="Joy" pitchFamily="82" charset="0"/>
              </a:rPr>
              <a:t>Bhsh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bkr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fizBQK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Gkosh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ôk;eK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nkgDh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n"bkd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;h,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B{z g[</a:t>
            </a:r>
            <a:r>
              <a:rPr lang="en-US" dirty="0" err="1" smtClean="0">
                <a:latin typeface="Joy" pitchFamily="82" charset="0"/>
              </a:rPr>
              <a:t>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r'd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b?D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fJikis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iKdh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nfij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ôk;eK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w"s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pknd</a:t>
            </a:r>
            <a:r>
              <a:rPr lang="en-US" dirty="0" smtClean="0">
                <a:latin typeface="Joy" pitchFamily="82" charset="0"/>
              </a:rPr>
              <a:t> T[;d/ </a:t>
            </a:r>
            <a:r>
              <a:rPr lang="en-US" dirty="0" err="1" smtClean="0">
                <a:latin typeface="Joy" pitchFamily="82" charset="0"/>
              </a:rPr>
              <a:t>okiK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kwoki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ôkwb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;h, fit/A ;</a:t>
            </a:r>
            <a:r>
              <a:rPr lang="en-US" dirty="0" err="1" smtClean="0">
                <a:latin typeface="Joy" pitchFamily="82" charset="0"/>
              </a:rPr>
              <a:t>skok</a:t>
            </a:r>
            <a:r>
              <a:rPr lang="en-US" dirty="0" smtClean="0">
                <a:latin typeface="Joy" pitchFamily="82" charset="0"/>
              </a:rPr>
              <a:t>, ;</a:t>
            </a:r>
            <a:r>
              <a:rPr lang="en-US" dirty="0" err="1" smtClean="0">
                <a:latin typeface="Joy" pitchFamily="82" charset="0"/>
              </a:rPr>
              <a:t>zGbg</a:t>
            </a:r>
            <a:r>
              <a:rPr lang="en-US" dirty="0" smtClean="0">
                <a:latin typeface="Joy" pitchFamily="82" charset="0"/>
              </a:rPr>
              <a:t>[ok, </a:t>
            </a:r>
            <a:r>
              <a:rPr lang="en-US" dirty="0" err="1" smtClean="0">
                <a:latin typeface="Joy" pitchFamily="82" charset="0"/>
              </a:rPr>
              <a:t>Bkrg</a:t>
            </a:r>
            <a:r>
              <a:rPr lang="en-US" dirty="0" smtClean="0">
                <a:latin typeface="Joy" pitchFamily="82" charset="0"/>
              </a:rPr>
              <a:t>[ok, </a:t>
            </a:r>
            <a:r>
              <a:rPr lang="en-US" dirty="0" err="1" smtClean="0">
                <a:latin typeface="Joy" pitchFamily="82" charset="0"/>
              </a:rPr>
              <a:t>MK;h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i?sg</a:t>
            </a:r>
            <a:r>
              <a:rPr lang="en-US" dirty="0" smtClean="0">
                <a:latin typeface="Joy" pitchFamily="82" charset="0"/>
              </a:rPr>
              <a:t>[o, </a:t>
            </a:r>
            <a:r>
              <a:rPr lang="en-US" dirty="0" err="1" smtClean="0">
                <a:latin typeface="Joy" pitchFamily="82" charset="0"/>
              </a:rPr>
              <a:t>pxkN</a:t>
            </a:r>
            <a:r>
              <a:rPr lang="en-US" dirty="0" smtClean="0">
                <a:latin typeface="Joy" pitchFamily="82" charset="0"/>
              </a:rPr>
              <a:t> ns/ T[</a:t>
            </a:r>
            <a:r>
              <a:rPr lang="en-US" dirty="0" err="1" smtClean="0">
                <a:latin typeface="Joy" pitchFamily="82" charset="0"/>
              </a:rPr>
              <a:t>d?g</a:t>
            </a:r>
            <a:r>
              <a:rPr lang="en-US" dirty="0" smtClean="0">
                <a:latin typeface="Joy" pitchFamily="82" charset="0"/>
              </a:rPr>
              <a:t>[o.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Joy" pitchFamily="82" charset="0"/>
              </a:rPr>
              <a:t>T[; B/ g{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szi'o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eoBkNe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ôk;eK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w"s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pknd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gdthnK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ysw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okiK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fpqfNô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kwoki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fwbkfJnk</a:t>
            </a:r>
            <a:r>
              <a:rPr lang="en-US" dirty="0" smtClean="0">
                <a:latin typeface="Joy" pitchFamily="82" charset="0"/>
              </a:rPr>
              <a:t>, go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d{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</a:t>
            </a:r>
            <a:r>
              <a:rPr lang="en-US" dirty="0" smtClean="0">
                <a:latin typeface="Joy" pitchFamily="82" charset="0"/>
              </a:rPr>
              <a:t>;/ T[; B/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nzdo</a:t>
            </a:r>
            <a:r>
              <a:rPr lang="en-US" dirty="0" smtClean="0">
                <a:latin typeface="Joy" pitchFamily="82" charset="0"/>
              </a:rPr>
              <a:t>{</a:t>
            </a:r>
            <a:r>
              <a:rPr lang="en-US" dirty="0" err="1" smtClean="0">
                <a:latin typeface="Joy" pitchFamily="82" charset="0"/>
              </a:rPr>
              <a:t>Bh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</a:t>
            </a:r>
            <a:r>
              <a:rPr lang="en-US" dirty="0" smtClean="0">
                <a:latin typeface="Joy" pitchFamily="82" charset="0"/>
              </a:rPr>
              <a:t>/. 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d/ ;[</a:t>
            </a:r>
            <a:r>
              <a:rPr lang="en-US" dirty="0" err="1" smtClean="0">
                <a:latin typeface="Joy" pitchFamily="82" charset="0"/>
              </a:rPr>
              <a:t>XkoK</a:t>
            </a:r>
            <a:r>
              <a:rPr lang="en-US" dirty="0" smtClean="0">
                <a:latin typeface="Joy" pitchFamily="82" charset="0"/>
              </a:rPr>
              <a:t> dh ;G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wjZstg</a:t>
            </a:r>
            <a:r>
              <a:rPr lang="en-US" dirty="0" smtClean="0">
                <a:latin typeface="Joy" pitchFamily="82" charset="0"/>
              </a:rPr>
              <a:t>{</a:t>
            </a:r>
            <a:r>
              <a:rPr lang="en-US" dirty="0" err="1" smtClean="0">
                <a:latin typeface="Joy" pitchFamily="82" charset="0"/>
              </a:rPr>
              <a:t>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ftô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ôsk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ôk;B-gqpzX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e/</a:t>
            </a:r>
            <a:r>
              <a:rPr lang="en-US" dirty="0" err="1" smtClean="0">
                <a:latin typeface="Joy" pitchFamily="82" charset="0"/>
              </a:rPr>
              <a:t>AdoheoB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 ;h. T[;d/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gqeko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 L-</a:t>
            </a:r>
          </a:p>
          <a:p>
            <a:r>
              <a:rPr lang="en-US" sz="4000" b="1" dirty="0" smtClean="0">
                <a:latin typeface="Joy" pitchFamily="82" charset="0"/>
              </a:rPr>
              <a:t>o/b, </a:t>
            </a:r>
            <a:r>
              <a:rPr lang="en-US" sz="4000" b="1" dirty="0" err="1" smtClean="0">
                <a:latin typeface="Joy" pitchFamily="82" charset="0"/>
              </a:rPr>
              <a:t>sko</a:t>
            </a:r>
            <a:r>
              <a:rPr lang="en-US" sz="4000" b="1" dirty="0" smtClean="0">
                <a:latin typeface="Joy" pitchFamily="82" charset="0"/>
              </a:rPr>
              <a:t> ns/ </a:t>
            </a:r>
            <a:r>
              <a:rPr lang="en-US" sz="4000" b="1" dirty="0" err="1" smtClean="0">
                <a:latin typeface="Joy" pitchFamily="82" charset="0"/>
              </a:rPr>
              <a:t>vke</a:t>
            </a:r>
            <a:endParaRPr lang="en-US" sz="4000" b="1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o/b L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dh o/b, </a:t>
            </a:r>
            <a:r>
              <a:rPr lang="en-US" dirty="0" err="1" smtClean="0">
                <a:latin typeface="Joy" pitchFamily="82" charset="0"/>
              </a:rPr>
              <a:t>vke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sko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fgskwk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fejk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edk</a:t>
            </a:r>
            <a:r>
              <a:rPr lang="en-US" dirty="0" smtClean="0">
                <a:latin typeface="Joy" pitchFamily="82" charset="0"/>
              </a:rPr>
              <a:t> j?. 1853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T[; B/ </a:t>
            </a:r>
            <a:r>
              <a:rPr lang="en-US" dirty="0" err="1" smtClean="0">
                <a:latin typeface="Joy" pitchFamily="82" charset="0"/>
              </a:rPr>
              <a:t>nkgDk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gqf;ZX</a:t>
            </a:r>
            <a:r>
              <a:rPr lang="en-US" dirty="0" smtClean="0">
                <a:latin typeface="Joy" pitchFamily="82" charset="0"/>
              </a:rPr>
              <a:t> o/</a:t>
            </a:r>
            <a:r>
              <a:rPr lang="en-US" dirty="0" err="1" smtClean="0">
                <a:latin typeface="Joy" pitchFamily="82" charset="0"/>
              </a:rPr>
              <a:t>bt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fwBN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fsnko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o/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ft;sko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dh :'</a:t>
            </a:r>
            <a:r>
              <a:rPr lang="en-US" dirty="0" err="1" smtClean="0">
                <a:latin typeface="Joy" pitchFamily="82" charset="0"/>
              </a:rPr>
              <a:t>iBk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fdZsh</a:t>
            </a:r>
            <a:r>
              <a:rPr lang="en-US" dirty="0" smtClean="0">
                <a:latin typeface="Joy" pitchFamily="82" charset="0"/>
              </a:rPr>
              <a:t>. ;G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gfjbh</a:t>
            </a:r>
            <a:r>
              <a:rPr lang="en-US" dirty="0" smtClean="0">
                <a:latin typeface="Joy" pitchFamily="82" charset="0"/>
              </a:rPr>
              <a:t> o/</a:t>
            </a:r>
            <a:r>
              <a:rPr lang="en-US" dirty="0" err="1" smtClean="0">
                <a:latin typeface="Joy" pitchFamily="82" charset="0"/>
              </a:rPr>
              <a:t>bt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bkJhB</a:t>
            </a:r>
            <a:r>
              <a:rPr lang="en-US" dirty="0" smtClean="0">
                <a:latin typeface="Joy" pitchFamily="82" charset="0"/>
              </a:rPr>
              <a:t> 1853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zpJh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. 1854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ebeZsk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okDhrzi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dh  o/</a:t>
            </a:r>
            <a:r>
              <a:rPr lang="en-US" dirty="0" err="1" smtClean="0">
                <a:latin typeface="Joy" pitchFamily="82" charset="0"/>
              </a:rPr>
              <a:t>bt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bkJhB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fBowkD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j'fJnk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Joy" pitchFamily="82" charset="0"/>
              </a:rPr>
              <a:t>o/</a:t>
            </a:r>
            <a:r>
              <a:rPr lang="en-US" dirty="0" err="1" smtClean="0">
                <a:latin typeface="Joy" pitchFamily="82" charset="0"/>
              </a:rPr>
              <a:t>bt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bkJhBK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fBowkD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gqkJht</a:t>
            </a:r>
            <a:r>
              <a:rPr lang="en-US" dirty="0" smtClean="0">
                <a:latin typeface="Joy" pitchFamily="82" charset="0"/>
              </a:rPr>
              <a:t>/N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ezgBhnK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1856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o/</a:t>
            </a:r>
            <a:r>
              <a:rPr lang="en-US" dirty="0" err="1" smtClean="0">
                <a:latin typeface="Joy" pitchFamily="82" charset="0"/>
              </a:rPr>
              <a:t>bt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bkJhBK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Ekgs</a:t>
            </a:r>
            <a:r>
              <a:rPr lang="en-US" dirty="0" smtClean="0">
                <a:latin typeface="Joy" pitchFamily="82" charset="0"/>
              </a:rPr>
              <a:t> j' u[</a:t>
            </a:r>
            <a:r>
              <a:rPr lang="en-US" dirty="0" err="1" smtClean="0">
                <a:latin typeface="Joy" pitchFamily="82" charset="0"/>
              </a:rPr>
              <a:t>ZehnK</a:t>
            </a:r>
            <a:r>
              <a:rPr lang="en-US" dirty="0" smtClean="0">
                <a:latin typeface="Joy" pitchFamily="82" charset="0"/>
              </a:rPr>
              <a:t> ;B. </a:t>
            </a:r>
            <a:r>
              <a:rPr lang="en-US" dirty="0" err="1" smtClean="0">
                <a:latin typeface="Joy" pitchFamily="82" charset="0"/>
              </a:rPr>
              <a:t>fsnko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tZy-tZy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wzvhnK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G/fink </a:t>
            </a:r>
            <a:r>
              <a:rPr lang="en-US" dirty="0" err="1" smtClean="0">
                <a:latin typeface="Joy" pitchFamily="82" charset="0"/>
              </a:rPr>
              <a:t>ikD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bZrk</a:t>
            </a:r>
            <a:r>
              <a:rPr lang="en-US" dirty="0" smtClean="0">
                <a:latin typeface="Joy" pitchFamily="82" charset="0"/>
              </a:rPr>
              <a:t>. ;</a:t>
            </a:r>
            <a:r>
              <a:rPr lang="en-US" dirty="0" err="1" smtClean="0">
                <a:latin typeface="Joy" pitchFamily="82" charset="0"/>
              </a:rPr>
              <a:t>kv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Gkosh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irQk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d{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irQk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;"</a:t>
            </a:r>
            <a:r>
              <a:rPr lang="en-US" dirty="0" err="1" smtClean="0">
                <a:latin typeface="Joy" pitchFamily="82" charset="0"/>
              </a:rPr>
              <a:t>yk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iksh</a:t>
            </a:r>
            <a:r>
              <a:rPr lang="en-US" dirty="0" smtClean="0">
                <a:latin typeface="Joy" pitchFamily="82" charset="0"/>
              </a:rPr>
              <a:t> G/d-</a:t>
            </a:r>
            <a:r>
              <a:rPr lang="en-US" dirty="0" err="1" smtClean="0">
                <a:latin typeface="Joy" pitchFamily="82" charset="0"/>
              </a:rPr>
              <a:t>Gkt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ysw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sko</a:t>
            </a:r>
            <a:r>
              <a:rPr lang="en-US" sz="3600" b="1" dirty="0" smtClean="0">
                <a:latin typeface="Joy" pitchFamily="82" charset="0"/>
              </a:rPr>
              <a:t> L 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uko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jiko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whb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bzpkJh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skoK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fdZshnK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ebeZsk</a:t>
            </a:r>
            <a:r>
              <a:rPr lang="en-US" dirty="0" smtClean="0">
                <a:latin typeface="Joy" pitchFamily="82" charset="0"/>
              </a:rPr>
              <a:t> B{z g/</a:t>
            </a:r>
            <a:r>
              <a:rPr lang="en-US" dirty="0" err="1" smtClean="0">
                <a:latin typeface="Joy" pitchFamily="82" charset="0"/>
              </a:rPr>
              <a:t>ôkto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pzpJh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wdok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j[D </a:t>
            </a:r>
            <a:r>
              <a:rPr lang="en-US" dirty="0" err="1" smtClean="0">
                <a:latin typeface="Joy" pitchFamily="82" charset="0"/>
              </a:rPr>
              <a:t>rtoBo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iBob</a:t>
            </a:r>
            <a:r>
              <a:rPr lang="en-US" dirty="0" smtClean="0">
                <a:latin typeface="Joy" pitchFamily="82" charset="0"/>
              </a:rPr>
              <a:t> B{z d{o-d{o d/ ;</a:t>
            </a:r>
            <a:r>
              <a:rPr lang="en-US" dirty="0" err="1" smtClean="0">
                <a:latin typeface="Joy" pitchFamily="82" charset="0"/>
              </a:rPr>
              <a:t>EkBK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</a:t>
            </a:r>
            <a:r>
              <a:rPr lang="en-US" dirty="0" err="1" smtClean="0">
                <a:latin typeface="Joy" pitchFamily="82" charset="0"/>
              </a:rPr>
              <a:t>ibdh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wkuko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gqpzX</a:t>
            </a:r>
            <a:r>
              <a:rPr lang="en-US" dirty="0" smtClean="0">
                <a:latin typeface="Joy" pitchFamily="82" charset="0"/>
              </a:rPr>
              <a:t> B{z e[</a:t>
            </a:r>
            <a:r>
              <a:rPr lang="en-US" dirty="0" err="1" smtClean="0">
                <a:latin typeface="Joy" pitchFamily="82" charset="0"/>
              </a:rPr>
              <a:t>ôb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pBkT</a:t>
            </a:r>
            <a:r>
              <a:rPr lang="en-US" dirty="0" smtClean="0">
                <a:latin typeface="Joy" pitchFamily="82" charset="0"/>
              </a:rPr>
              <a:t>[D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jkfJsk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</a:t>
            </a:r>
            <a:r>
              <a:rPr lang="en-US" dirty="0" smtClean="0">
                <a:latin typeface="Joy" pitchFamily="82" charset="0"/>
              </a:rPr>
              <a:t>. 1857 </a:t>
            </a:r>
            <a:r>
              <a:rPr lang="en-US" dirty="0" err="1" smtClean="0">
                <a:latin typeface="Joy" pitchFamily="82" charset="0"/>
              </a:rPr>
              <a:t>JhH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ftdo'j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sko-ftt;Ek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T[</a:t>
            </a:r>
            <a:r>
              <a:rPr lang="en-US" dirty="0" err="1" smtClean="0">
                <a:latin typeface="Joy" pitchFamily="82" charset="0"/>
              </a:rPr>
              <a:t>g:'rh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 smtClean="0">
              <a:latin typeface="Joy" pitchFamily="82" charset="0"/>
            </a:endParaRPr>
          </a:p>
          <a:p>
            <a:pPr algn="just"/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vke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vke-ftt;Ek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zs'yiBe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;h.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vke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ch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fijh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vke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ch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tkfbnK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Bed </a:t>
            </a:r>
            <a:r>
              <a:rPr lang="en-US" dirty="0" err="1" smtClean="0">
                <a:latin typeface="Joy" pitchFamily="82" charset="0"/>
              </a:rPr>
              <a:t>g?f;nK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iKdh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fNeNK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brkT</a:t>
            </a:r>
            <a:r>
              <a:rPr lang="en-US" dirty="0" smtClean="0">
                <a:latin typeface="Joy" pitchFamily="82" charset="0"/>
              </a:rPr>
              <a:t>[D dh </a:t>
            </a:r>
            <a:r>
              <a:rPr lang="en-US" dirty="0" err="1" smtClean="0">
                <a:latin typeface="Joy" pitchFamily="82" charset="0"/>
              </a:rPr>
              <a:t>gqEk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gqufbs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vkehnk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nkgDh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ftneshrs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ch</a:t>
            </a:r>
            <a:r>
              <a:rPr lang="en-US" dirty="0" smtClean="0">
                <a:latin typeface="Joy" pitchFamily="82" charset="0"/>
              </a:rPr>
              <a:t>; d/ </a:t>
            </a:r>
            <a:r>
              <a:rPr lang="en-US" dirty="0" err="1" smtClean="0">
                <a:latin typeface="Joy" pitchFamily="82" charset="0"/>
              </a:rPr>
              <a:t>fpBK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;/ B{z </a:t>
            </a:r>
            <a:r>
              <a:rPr lang="en-US" dirty="0" err="1" smtClean="0">
                <a:latin typeface="Joy" pitchFamily="82" charset="0"/>
              </a:rPr>
              <a:t>gZso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fdzdk</a:t>
            </a:r>
            <a:r>
              <a:rPr lang="en-US" dirty="0" smtClean="0">
                <a:latin typeface="Joy" pitchFamily="82" charset="0"/>
              </a:rPr>
              <a:t> ;h. 1854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vke-ftt;Ek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fszB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w?Apoh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efwôB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</a:t>
            </a:r>
            <a:r>
              <a:rPr lang="en-US" dirty="0" smtClean="0">
                <a:latin typeface="Joy" pitchFamily="82" charset="0"/>
              </a:rPr>
              <a:t>:[</a:t>
            </a:r>
            <a:r>
              <a:rPr lang="en-US" dirty="0" err="1" smtClean="0">
                <a:latin typeface="Joy" pitchFamily="82" charset="0"/>
              </a:rPr>
              <a:t>es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nkX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vke-ft;Ek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.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nZX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s'b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gZsoK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d' g?;/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fijk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fB:s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s/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gZso</a:t>
            </a:r>
            <a:r>
              <a:rPr lang="en-US" dirty="0" smtClean="0">
                <a:latin typeface="Joy" pitchFamily="82" charset="0"/>
              </a:rPr>
              <a:t> G/</a:t>
            </a:r>
            <a:r>
              <a:rPr lang="en-US" dirty="0" err="1" smtClean="0">
                <a:latin typeface="Joy" pitchFamily="82" charset="0"/>
              </a:rPr>
              <a:t>iD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tkb</a:t>
            </a:r>
            <a:r>
              <a:rPr lang="en-US" dirty="0" smtClean="0">
                <a:latin typeface="Joy" pitchFamily="82" charset="0"/>
              </a:rPr>
              <a:t>/ B/ d/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zdk</a:t>
            </a:r>
            <a:r>
              <a:rPr lang="en-US" dirty="0" smtClean="0">
                <a:latin typeface="Joy" pitchFamily="82" charset="0"/>
              </a:rPr>
              <a:t> ;h.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gZsoK</a:t>
            </a:r>
            <a:r>
              <a:rPr lang="en-US" dirty="0" smtClean="0">
                <a:latin typeface="Joy" pitchFamily="82" charset="0"/>
              </a:rPr>
              <a:t> T[Zs/ </a:t>
            </a:r>
            <a:r>
              <a:rPr lang="en-US" dirty="0" err="1" smtClean="0">
                <a:latin typeface="Joy" pitchFamily="82" charset="0"/>
              </a:rPr>
              <a:t>fNeNK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io</a:t>
            </a:r>
            <a:r>
              <a:rPr lang="en-US" dirty="0" smtClean="0">
                <a:latin typeface="Joy" pitchFamily="82" charset="0"/>
              </a:rPr>
              <a:t>{oh ;B.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r>
              <a:rPr lang="en-US" sz="3900" b="1" dirty="0" err="1" smtClean="0">
                <a:latin typeface="Joy" pitchFamily="82" charset="0"/>
              </a:rPr>
              <a:t>gqôk;fBe</a:t>
            </a:r>
            <a:r>
              <a:rPr lang="en-US" sz="3900" b="1" dirty="0" smtClean="0">
                <a:latin typeface="Joy" pitchFamily="82" charset="0"/>
              </a:rPr>
              <a:t> ;[</a:t>
            </a:r>
            <a:r>
              <a:rPr lang="en-US" sz="3900" b="1" dirty="0" err="1" smtClean="0">
                <a:latin typeface="Joy" pitchFamily="82" charset="0"/>
              </a:rPr>
              <a:t>Xko</a:t>
            </a:r>
            <a:endParaRPr lang="en-US" sz="3900" b="1" dirty="0" smtClean="0">
              <a:latin typeface="Joy" pitchFamily="82" charset="0"/>
            </a:endParaRPr>
          </a:p>
          <a:p>
            <a:endParaRPr lang="en-US" sz="3600" b="1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pzrkb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b?cNhB?AN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iBob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fB</a:t>
            </a:r>
            <a:r>
              <a:rPr lang="en-US" sz="3600" b="1" dirty="0" smtClean="0">
                <a:latin typeface="Joy" pitchFamily="82" charset="0"/>
              </a:rPr>
              <a:t>:[</a:t>
            </a:r>
            <a:r>
              <a:rPr lang="en-US" sz="3600" b="1" dirty="0" err="1" smtClean="0">
                <a:latin typeface="Joy" pitchFamily="82" charset="0"/>
              </a:rPr>
              <a:t>esh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feT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ôk;Bekb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kwoki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ftôkb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 ;h.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ôk;B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gqpzX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fBohyD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n"yk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 ;h. 1853 d/ </a:t>
            </a:r>
            <a:r>
              <a:rPr lang="en-US" dirty="0" err="1" smtClean="0">
                <a:latin typeface="Joy" pitchFamily="82" charset="0"/>
              </a:rPr>
              <a:t>n?eN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pzrkb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nbZr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ôk;B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gqpzX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nfXekoh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</a:t>
            </a:r>
            <a:r>
              <a:rPr lang="en-US" dirty="0" smtClean="0">
                <a:latin typeface="Joy" pitchFamily="82" charset="0"/>
              </a:rPr>
              <a:t>:[</a:t>
            </a:r>
            <a:r>
              <a:rPr lang="en-US" dirty="0" err="1" smtClean="0">
                <a:latin typeface="Joy" pitchFamily="82" charset="0"/>
              </a:rPr>
              <a:t>es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. 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smtClean="0">
                <a:latin typeface="Joy" pitchFamily="82" charset="0"/>
              </a:rPr>
              <a:t>Bt/A </a:t>
            </a:r>
            <a:r>
              <a:rPr lang="en-US" sz="3600" b="1" dirty="0" err="1" smtClean="0">
                <a:latin typeface="Joy" pitchFamily="82" charset="0"/>
              </a:rPr>
              <a:t>gqkgs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</a:t>
            </a:r>
            <a:r>
              <a:rPr lang="en-US" sz="3600" b="1" dirty="0" smtClean="0">
                <a:latin typeface="Joy" pitchFamily="82" charset="0"/>
              </a:rPr>
              <a:t>/ </a:t>
            </a:r>
            <a:r>
              <a:rPr lang="en-US" sz="3600" b="1" dirty="0" err="1" smtClean="0">
                <a:latin typeface="Joy" pitchFamily="82" charset="0"/>
              </a:rPr>
              <a:t>rJ</a:t>
            </a:r>
            <a:r>
              <a:rPr lang="en-US" sz="3600" b="1" dirty="0" smtClean="0">
                <a:latin typeface="Joy" pitchFamily="82" charset="0"/>
              </a:rPr>
              <a:t>/ </a:t>
            </a:r>
            <a:r>
              <a:rPr lang="en-US" sz="3600" b="1" dirty="0" err="1" smtClean="0">
                <a:latin typeface="Joy" pitchFamily="82" charset="0"/>
              </a:rPr>
              <a:t>gqd</a:t>
            </a:r>
            <a:r>
              <a:rPr lang="en-US" sz="3600" b="1" dirty="0" smtClean="0">
                <a:latin typeface="Joy" pitchFamily="82" charset="0"/>
              </a:rPr>
              <a:t>/;K </a:t>
            </a:r>
            <a:r>
              <a:rPr lang="en-US" sz="3600" b="1" dirty="0" err="1" smtClean="0">
                <a:latin typeface="Joy" pitchFamily="82" charset="0"/>
              </a:rPr>
              <a:t>dk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ftô</a:t>
            </a:r>
            <a:r>
              <a:rPr lang="en-US" sz="3600" b="1" dirty="0" smtClean="0">
                <a:latin typeface="Joy" pitchFamily="82" charset="0"/>
              </a:rPr>
              <a:t>/ô </a:t>
            </a:r>
            <a:r>
              <a:rPr lang="en-US" sz="3600" b="1" dirty="0" err="1" smtClean="0">
                <a:latin typeface="Joy" pitchFamily="82" charset="0"/>
              </a:rPr>
              <a:t>ôk;B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gqpzX</a:t>
            </a:r>
            <a:r>
              <a:rPr lang="en-US" sz="3600" b="1" dirty="0" smtClean="0">
                <a:latin typeface="Joy" pitchFamily="82" charset="0"/>
              </a:rPr>
              <a:t> L 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kohnK</a:t>
            </a:r>
            <a:r>
              <a:rPr lang="en-US" dirty="0" smtClean="0">
                <a:latin typeface="Joy" pitchFamily="82" charset="0"/>
              </a:rPr>
              <a:t> d/;h </a:t>
            </a:r>
            <a:r>
              <a:rPr lang="en-US" dirty="0" err="1" smtClean="0">
                <a:latin typeface="Joy" pitchFamily="82" charset="0"/>
              </a:rPr>
              <a:t>fonk;sK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kwoki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fwbkfJnk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fJjBK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BkB-o?r</a:t>
            </a:r>
            <a:r>
              <a:rPr lang="en-US" dirty="0" smtClean="0">
                <a:latin typeface="Joy" pitchFamily="82" charset="0"/>
              </a:rPr>
              <a:t>[b/</a:t>
            </a:r>
            <a:r>
              <a:rPr lang="en-US" dirty="0" err="1" smtClean="0">
                <a:latin typeface="Joy" pitchFamily="82" charset="0"/>
              </a:rPr>
              <a:t>ôB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ftt;Ek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fJjBK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gqd</a:t>
            </a:r>
            <a:r>
              <a:rPr lang="en-US" dirty="0" smtClean="0">
                <a:latin typeface="Joy" pitchFamily="82" charset="0"/>
              </a:rPr>
              <a:t>/;K B{z e/</a:t>
            </a:r>
            <a:r>
              <a:rPr lang="en-US" dirty="0" err="1" smtClean="0">
                <a:latin typeface="Joy" pitchFamily="82" charset="0"/>
              </a:rPr>
              <a:t>Adoh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oeko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ezNo'b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jo</a:t>
            </a:r>
            <a:r>
              <a:rPr lang="en-US" dirty="0" smtClean="0">
                <a:latin typeface="Joy" pitchFamily="82" charset="0"/>
              </a:rPr>
              <a:t>/e Bt/A </a:t>
            </a:r>
            <a:r>
              <a:rPr lang="en-US" dirty="0" err="1" smtClean="0">
                <a:latin typeface="Joy" pitchFamily="82" charset="0"/>
              </a:rPr>
              <a:t>gqKs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efwôBo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fB</a:t>
            </a:r>
            <a:r>
              <a:rPr lang="en-US" dirty="0" smtClean="0">
                <a:latin typeface="Joy" pitchFamily="82" charset="0"/>
              </a:rPr>
              <a:t>:[</a:t>
            </a:r>
            <a:r>
              <a:rPr lang="en-US" dirty="0" err="1" smtClean="0">
                <a:latin typeface="Joy" pitchFamily="82" charset="0"/>
              </a:rPr>
              <a:t>esh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, fit/A 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3 </a:t>
            </a:r>
            <a:r>
              <a:rPr lang="en-US" dirty="0" err="1" smtClean="0">
                <a:latin typeface="Joy" pitchFamily="82" charset="0"/>
              </a:rPr>
              <a:t>w?ApoK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gqôk;fBe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p'ov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EkgBk</a:t>
            </a:r>
            <a:r>
              <a:rPr lang="en-US" dirty="0" smtClean="0">
                <a:latin typeface="Joy" pitchFamily="82" charset="0"/>
              </a:rPr>
              <a:t> 1849 </a:t>
            </a:r>
            <a:r>
              <a:rPr lang="en-US" dirty="0" err="1" smtClean="0">
                <a:latin typeface="Joy" pitchFamily="82" charset="0"/>
              </a:rPr>
              <a:t>JhH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b? e/ 1854 </a:t>
            </a:r>
            <a:r>
              <a:rPr lang="en-US" dirty="0" err="1" smtClean="0">
                <a:latin typeface="Joy" pitchFamily="82" charset="0"/>
              </a:rPr>
              <a:t>JhH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 go </a:t>
            </a:r>
            <a:r>
              <a:rPr lang="en-US" dirty="0" err="1" smtClean="0">
                <a:latin typeface="Joy" pitchFamily="82" charset="0"/>
              </a:rPr>
              <a:t>ikB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bko</a:t>
            </a:r>
            <a:r>
              <a:rPr lang="en-US" dirty="0" smtClean="0">
                <a:latin typeface="Joy" pitchFamily="82" charset="0"/>
              </a:rPr>
              <a:t>/A; B{z 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uhc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efwôBo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</a:t>
            </a:r>
            <a:r>
              <a:rPr lang="en-US" dirty="0">
                <a:latin typeface="Joy" pitchFamily="82" charset="0"/>
              </a:rPr>
              <a:t>: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es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gqKsK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ôk;B-gqpzX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pzXh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kbkBk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fog'oN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wzrtkT</a:t>
            </a:r>
            <a:r>
              <a:rPr lang="en-US" dirty="0" smtClean="0">
                <a:latin typeface="Joy" pitchFamily="82" charset="0"/>
              </a:rPr>
              <a:t>[D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j[</a:t>
            </a:r>
            <a:r>
              <a:rPr lang="en-US" dirty="0" err="1" smtClean="0">
                <a:latin typeface="Joy" pitchFamily="82" charset="0"/>
              </a:rPr>
              <a:t>ew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gqKse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oekoK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ibdh-ibdh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nkgDh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fog'oN</a:t>
            </a:r>
            <a:r>
              <a:rPr lang="en-US" dirty="0" smtClean="0">
                <a:latin typeface="Joy" pitchFamily="82" charset="0"/>
              </a:rPr>
              <a:t> G/</a:t>
            </a:r>
            <a:r>
              <a:rPr lang="en-US" dirty="0" err="1" smtClean="0">
                <a:latin typeface="Joy" pitchFamily="82" charset="0"/>
              </a:rPr>
              <a:t>iD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</a:t>
            </a:r>
            <a:r>
              <a:rPr lang="en-US" dirty="0" smtClean="0">
                <a:latin typeface="Joy" pitchFamily="82" charset="0"/>
              </a:rPr>
              <a:t> ;e/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GbkJh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eh e[M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j?.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fôwbk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smtClean="0">
                <a:latin typeface="Joy" pitchFamily="82" charset="0"/>
              </a:rPr>
              <a:t>B{z </a:t>
            </a:r>
            <a:r>
              <a:rPr lang="en-US" dirty="0" err="1" smtClean="0">
                <a:latin typeface="Joy" pitchFamily="82" charset="0"/>
              </a:rPr>
              <a:t>rowhnK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okiXkBh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pDkfJnk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T[</a:t>
            </a:r>
            <a:r>
              <a:rPr lang="en-US" sz="3600" b="1" dirty="0" err="1" smtClean="0">
                <a:latin typeface="Joy" pitchFamily="82" charset="0"/>
              </a:rPr>
              <a:t>ZuhnK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gqôk;fBe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B"eohnK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bJh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gqhfynk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ftt;Ek</a:t>
            </a:r>
            <a:r>
              <a:rPr lang="en-US" sz="3600" b="1" dirty="0" smtClean="0">
                <a:latin typeface="Joy" pitchFamily="82" charset="0"/>
              </a:rPr>
              <a:t> L</a:t>
            </a:r>
            <a:r>
              <a:rPr lang="en-US" dirty="0" smtClean="0">
                <a:latin typeface="Joy" pitchFamily="82" charset="0"/>
              </a:rPr>
              <a:t> 1853 d/ </a:t>
            </a:r>
            <a:r>
              <a:rPr lang="en-US" dirty="0" err="1" smtClean="0">
                <a:latin typeface="Joy" pitchFamily="82" charset="0"/>
              </a:rPr>
              <a:t>n?eN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Zu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nj</a:t>
            </a:r>
            <a:r>
              <a:rPr lang="en-US" dirty="0" smtClean="0">
                <a:latin typeface="Joy" pitchFamily="82" charset="0"/>
              </a:rPr>
              <a:t>[d/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ekpb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gqhfynktK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io</a:t>
            </a:r>
            <a:r>
              <a:rPr lang="en-US" dirty="0" smtClean="0">
                <a:latin typeface="Joy" pitchFamily="82" charset="0"/>
              </a:rPr>
              <a:t>{oh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fijV</a:t>
            </a:r>
            <a:r>
              <a:rPr lang="en-US" dirty="0" smtClean="0">
                <a:latin typeface="Joy" pitchFamily="82" charset="0"/>
              </a:rPr>
              <a:t>/ :'r </a:t>
            </a:r>
            <a:r>
              <a:rPr lang="en-US" dirty="0" err="1" smtClean="0">
                <a:latin typeface="Joy" pitchFamily="82" charset="0"/>
              </a:rPr>
              <a:t>j'Dr</a:t>
            </a:r>
            <a:r>
              <a:rPr lang="en-US" dirty="0" smtClean="0">
                <a:latin typeface="Joy" pitchFamily="82" charset="0"/>
              </a:rPr>
              <a:t>/,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B{z T[</a:t>
            </a:r>
            <a:r>
              <a:rPr lang="en-US" dirty="0" err="1" smtClean="0">
                <a:latin typeface="Joy" pitchFamily="82" charset="0"/>
              </a:rPr>
              <a:t>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B"eoh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ikt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rh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;w/A </a:t>
            </a:r>
            <a:r>
              <a:rPr lang="en-US" dirty="0" err="1" smtClean="0">
                <a:latin typeface="Joy" pitchFamily="82" charset="0"/>
              </a:rPr>
              <a:t>gqhfynktK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fJwfsjkB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fJzrb?Av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zdk</a:t>
            </a:r>
            <a:r>
              <a:rPr lang="en-US" dirty="0" smtClean="0">
                <a:latin typeface="Joy" pitchFamily="82" charset="0"/>
              </a:rPr>
              <a:t> ;h.</a:t>
            </a:r>
            <a:endParaRPr lang="en-US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Joy" pitchFamily="82" charset="0"/>
              </a:rPr>
              <a:t>;?</a:t>
            </a:r>
            <a:r>
              <a:rPr lang="en-US" sz="3600" b="1" dirty="0" err="1" smtClean="0">
                <a:latin typeface="Joy" pitchFamily="82" charset="0"/>
              </a:rPr>
              <a:t>fBe</a:t>
            </a:r>
            <a:r>
              <a:rPr lang="en-US" sz="3600" b="1" dirty="0" smtClean="0">
                <a:latin typeface="Joy" pitchFamily="82" charset="0"/>
              </a:rPr>
              <a:t> ;[</a:t>
            </a:r>
            <a:r>
              <a:rPr lang="en-US" sz="3600" b="1" dirty="0" err="1" smtClean="0">
                <a:latin typeface="Joy" pitchFamily="82" charset="0"/>
              </a:rPr>
              <a:t>Xko</a:t>
            </a:r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	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w/</a:t>
            </a:r>
            <a:r>
              <a:rPr lang="en-US" sz="3600" b="1" dirty="0" err="1" smtClean="0">
                <a:latin typeface="Joy" pitchFamily="82" charset="0"/>
              </a:rPr>
              <a:t>om</a:t>
            </a:r>
            <a:r>
              <a:rPr lang="en-US" sz="3600" b="1" dirty="0" smtClean="0">
                <a:latin typeface="Joy" pitchFamily="82" charset="0"/>
              </a:rPr>
              <a:t> ns/ </a:t>
            </a:r>
            <a:r>
              <a:rPr lang="en-US" sz="3600" b="1" dirty="0" err="1" smtClean="0">
                <a:latin typeface="Joy" pitchFamily="82" charset="0"/>
              </a:rPr>
              <a:t>fôwbk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smtClean="0">
                <a:latin typeface="Joy" pitchFamily="82" charset="0"/>
              </a:rPr>
              <a:t>B{z ;?</a:t>
            </a:r>
            <a:r>
              <a:rPr lang="en-US" dirty="0" err="1" smtClean="0">
                <a:latin typeface="Joy" pitchFamily="82" charset="0"/>
              </a:rPr>
              <a:t>fBe</a:t>
            </a:r>
            <a:r>
              <a:rPr lang="en-US" dirty="0" smtClean="0">
                <a:latin typeface="Joy" pitchFamily="82" charset="0"/>
              </a:rPr>
              <a:t> e/Ado </a:t>
            </a:r>
            <a:r>
              <a:rPr lang="en-US" dirty="0" err="1" smtClean="0">
                <a:latin typeface="Joy" pitchFamily="82" charset="0"/>
              </a:rPr>
              <a:t>pDkfJnk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ebeZsk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irQk</a:t>
            </a:r>
            <a:r>
              <a:rPr lang="en-US" dirty="0" smtClean="0">
                <a:latin typeface="Joy" pitchFamily="82" charset="0"/>
              </a:rPr>
              <a:t> w/</a:t>
            </a:r>
            <a:r>
              <a:rPr lang="en-US" dirty="0" err="1" smtClean="0">
                <a:latin typeface="Joy" pitchFamily="82" charset="0"/>
              </a:rPr>
              <a:t>om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s'gykBk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e/Ado </a:t>
            </a:r>
            <a:r>
              <a:rPr lang="en-US" dirty="0" err="1" smtClean="0">
                <a:latin typeface="Joy" pitchFamily="82" charset="0"/>
              </a:rPr>
              <a:t>pDkfJnk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fôwbk</a:t>
            </a:r>
            <a:r>
              <a:rPr lang="en-US" dirty="0" smtClean="0">
                <a:latin typeface="Joy" pitchFamily="82" charset="0"/>
              </a:rPr>
              <a:t> B{z ;?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EkJh</a:t>
            </a:r>
            <a:r>
              <a:rPr lang="en-US" dirty="0" smtClean="0">
                <a:latin typeface="Joy" pitchFamily="82" charset="0"/>
              </a:rPr>
              <a:t> e/Ado </a:t>
            </a:r>
            <a:r>
              <a:rPr lang="en-US" dirty="0" err="1" smtClean="0">
                <a:latin typeface="Joy" pitchFamily="82" charset="0"/>
              </a:rPr>
              <a:t>pDk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Gkosh</a:t>
            </a:r>
            <a:r>
              <a:rPr lang="en-US" sz="3600" b="1" dirty="0" smtClean="0">
                <a:latin typeface="Joy" pitchFamily="82" charset="0"/>
              </a:rPr>
              <a:t> ;?</a:t>
            </a:r>
            <a:r>
              <a:rPr lang="en-US" sz="3600" b="1" dirty="0" err="1" smtClean="0">
                <a:latin typeface="Joy" pitchFamily="82" charset="0"/>
              </a:rPr>
              <a:t>Bk</a:t>
            </a:r>
            <a:r>
              <a:rPr lang="en-US" sz="3600" b="1" dirty="0" smtClean="0">
                <a:latin typeface="Joy" pitchFamily="82" charset="0"/>
              </a:rPr>
              <a:t> B{z </a:t>
            </a:r>
            <a:r>
              <a:rPr lang="en-US" sz="3600" b="1" dirty="0" err="1" smtClean="0">
                <a:latin typeface="Joy" pitchFamily="82" charset="0"/>
              </a:rPr>
              <a:t>fybko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fdZsk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frnk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smtClean="0">
                <a:latin typeface="Joy" pitchFamily="82" charset="0"/>
              </a:rPr>
              <a:t>- 2,33,000 </a:t>
            </a:r>
            <a:r>
              <a:rPr lang="en-US" dirty="0" err="1" smtClean="0">
                <a:latin typeface="Joy" pitchFamily="82" charset="0"/>
              </a:rPr>
              <a:t>Gkosh</a:t>
            </a:r>
            <a:r>
              <a:rPr lang="en-US" dirty="0" smtClean="0">
                <a:latin typeface="Joy" pitchFamily="82" charset="0"/>
              </a:rPr>
              <a:t> ;?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S'N</a:t>
            </a:r>
            <a:r>
              <a:rPr lang="en-US" dirty="0" smtClean="0">
                <a:latin typeface="Joy" pitchFamily="82" charset="0"/>
              </a:rPr>
              <a:t>/-</a:t>
            </a:r>
            <a:r>
              <a:rPr lang="en-US" dirty="0" err="1" smtClean="0">
                <a:latin typeface="Joy" pitchFamily="82" charset="0"/>
              </a:rPr>
              <a:t>S'N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d;fsnK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tzv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Gkosh</a:t>
            </a:r>
            <a:r>
              <a:rPr lang="en-US" dirty="0" smtClean="0">
                <a:latin typeface="Joy" pitchFamily="82" charset="0"/>
              </a:rPr>
              <a:t> ;?</a:t>
            </a:r>
            <a:r>
              <a:rPr lang="en-US" dirty="0" err="1" smtClean="0">
                <a:latin typeface="Joy" pitchFamily="82" charset="0"/>
              </a:rPr>
              <a:t>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nkg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ftdo'j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d/D. 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r'oyk</a:t>
            </a:r>
            <a:r>
              <a:rPr lang="en-US" sz="3600" b="1" dirty="0" smtClean="0">
                <a:latin typeface="Joy" pitchFamily="82" charset="0"/>
              </a:rPr>
              <a:t> ;?</a:t>
            </a:r>
            <a:r>
              <a:rPr lang="en-US" sz="3600" b="1" dirty="0" err="1" smtClean="0">
                <a:latin typeface="Joy" pitchFamily="82" charset="0"/>
              </a:rPr>
              <a:t>Bk</a:t>
            </a:r>
            <a:r>
              <a:rPr lang="en-US" sz="3600" b="1" dirty="0" smtClean="0">
                <a:latin typeface="Joy" pitchFamily="82" charset="0"/>
              </a:rPr>
              <a:t> dh ;</a:t>
            </a:r>
            <a:r>
              <a:rPr lang="en-US" sz="3600" b="1" dirty="0" err="1" smtClean="0">
                <a:latin typeface="Joy" pitchFamily="82" charset="0"/>
              </a:rPr>
              <a:t>zfynk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tkXk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frnk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err="1" smtClean="0">
                <a:latin typeface="Joy" pitchFamily="82" charset="0"/>
              </a:rPr>
              <a:t>feT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gZek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ftôtk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eodk</a:t>
            </a:r>
            <a:r>
              <a:rPr lang="en-US" dirty="0" smtClean="0">
                <a:latin typeface="Joy" pitchFamily="82" charset="0"/>
              </a:rPr>
              <a:t> ;h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T[j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oeko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tX</a:t>
            </a:r>
            <a:r>
              <a:rPr lang="en-US" dirty="0" smtClean="0">
                <a:latin typeface="Joy" pitchFamily="82" charset="0"/>
              </a:rPr>
              <a:t>/o/ </a:t>
            </a:r>
            <a:r>
              <a:rPr lang="en-US" dirty="0" err="1" smtClean="0">
                <a:latin typeface="Joy" pitchFamily="82" charset="0"/>
              </a:rPr>
              <a:t>tckdko</a:t>
            </a:r>
            <a:r>
              <a:rPr lang="en-US" dirty="0" smtClean="0">
                <a:latin typeface="Joy" pitchFamily="82" charset="0"/>
              </a:rPr>
              <a:t> ;B. 1857 d/ </a:t>
            </a:r>
            <a:r>
              <a:rPr lang="en-US" dirty="0" err="1" smtClean="0">
                <a:latin typeface="Joy" pitchFamily="82" charset="0"/>
              </a:rPr>
              <a:t>ftdo'j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dpkT</a:t>
            </a:r>
            <a:r>
              <a:rPr lang="en-US" dirty="0" smtClean="0">
                <a:latin typeface="Joy" pitchFamily="82" charset="0"/>
              </a:rPr>
              <a:t>[D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T[j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jkfJe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</a:t>
            </a:r>
            <a:r>
              <a:rPr lang="en-US" dirty="0" smtClean="0">
                <a:latin typeface="Joy" pitchFamily="82" charset="0"/>
              </a:rPr>
              <a:t>/.</a:t>
            </a: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latin typeface="Joy" pitchFamily="82" charset="0"/>
              </a:rPr>
              <a:t>	</a:t>
            </a:r>
            <a:r>
              <a:rPr lang="en-US" b="1" dirty="0" err="1" smtClean="0">
                <a:latin typeface="Joy" pitchFamily="82" charset="0"/>
              </a:rPr>
              <a:t>gzikp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ftZu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nfB:fws</a:t>
            </a:r>
            <a:r>
              <a:rPr lang="en-US" b="1" dirty="0" smtClean="0">
                <a:latin typeface="Joy" pitchFamily="82" charset="0"/>
              </a:rPr>
              <a:t> ;?</a:t>
            </a:r>
            <a:r>
              <a:rPr lang="en-US" b="1" dirty="0" err="1" smtClean="0">
                <a:latin typeface="Joy" pitchFamily="82" charset="0"/>
              </a:rPr>
              <a:t>Bk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dk</a:t>
            </a:r>
            <a:r>
              <a:rPr lang="en-US" b="1" dirty="0" smtClean="0">
                <a:latin typeface="Joy" pitchFamily="82" charset="0"/>
              </a:rPr>
              <a:t> ;</a:t>
            </a:r>
            <a:r>
              <a:rPr lang="en-US" b="1" dirty="0" err="1" smtClean="0">
                <a:latin typeface="Joy" pitchFamily="82" charset="0"/>
              </a:rPr>
              <a:t>zrmB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ehsk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frnk</a:t>
            </a:r>
            <a:r>
              <a:rPr lang="en-US" b="1" dirty="0" smtClean="0">
                <a:latin typeface="Joy" pitchFamily="82" charset="0"/>
              </a:rPr>
              <a:t> L </a:t>
            </a:r>
            <a:r>
              <a:rPr lang="en-US" dirty="0" err="1" smtClean="0">
                <a:latin typeface="Joy" pitchFamily="82" charset="0"/>
              </a:rPr>
              <a:t>fijVh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f;ZXh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  ;</a:t>
            </a:r>
            <a:r>
              <a:rPr lang="en-US" dirty="0" err="1" smtClean="0">
                <a:latin typeface="Joy" pitchFamily="82" charset="0"/>
              </a:rPr>
              <a:t>oeko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nXhB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oZyh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Gkosh</a:t>
            </a:r>
            <a:r>
              <a:rPr lang="en-US" dirty="0" smtClean="0">
                <a:latin typeface="Joy" pitchFamily="82" charset="0"/>
              </a:rPr>
              <a:t> ;?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nbZr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r>
              <a:rPr lang="en-US" sz="3600" b="1" dirty="0" err="1" smtClean="0">
                <a:latin typeface="Joy" pitchFamily="82" charset="0"/>
              </a:rPr>
              <a:t>nkoEe</a:t>
            </a:r>
            <a:r>
              <a:rPr lang="en-US" sz="3600" b="1" dirty="0" smtClean="0">
                <a:latin typeface="Joy" pitchFamily="82" charset="0"/>
              </a:rPr>
              <a:t> ;[</a:t>
            </a:r>
            <a:r>
              <a:rPr lang="en-US" sz="3600" b="1" dirty="0" err="1" smtClean="0">
                <a:latin typeface="Joy" pitchFamily="82" charset="0"/>
              </a:rPr>
              <a:t>Xko</a:t>
            </a:r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	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Gkos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fJzrb?Av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Bkb</a:t>
            </a:r>
            <a:r>
              <a:rPr lang="en-US" sz="3600" b="1" dirty="0" smtClean="0">
                <a:latin typeface="Joy" pitchFamily="82" charset="0"/>
              </a:rPr>
              <a:t> y[</a:t>
            </a:r>
            <a:r>
              <a:rPr lang="en-US" sz="3600" b="1" dirty="0" err="1" smtClean="0">
                <a:latin typeface="Joy" pitchFamily="82" charset="0"/>
              </a:rPr>
              <a:t>ZbQk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tgko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ubkfJnk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frnk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kohnK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pzdorkjK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fpBK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;/ ;</a:t>
            </a:r>
            <a:r>
              <a:rPr lang="en-US" dirty="0" err="1" smtClean="0">
                <a:latin typeface="Joy" pitchFamily="82" charset="0"/>
              </a:rPr>
              <a:t>hwk-eo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nzro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tgkohnK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y'bQ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, fit/A </a:t>
            </a:r>
            <a:r>
              <a:rPr lang="en-US" dirty="0" err="1" smtClean="0">
                <a:latin typeface="Joy" pitchFamily="82" charset="0"/>
              </a:rPr>
              <a:t>ebeZsk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ozr</a:t>
            </a:r>
            <a:r>
              <a:rPr lang="en-US" dirty="0" smtClean="0">
                <a:latin typeface="Joy" pitchFamily="82" charset="0"/>
              </a:rPr>
              <a:t>{B, </a:t>
            </a:r>
            <a:r>
              <a:rPr lang="en-US" dirty="0" err="1" smtClean="0">
                <a:latin typeface="Joy" pitchFamily="82" charset="0"/>
              </a:rPr>
              <a:t>eokuh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pzpJh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pokwd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dokwd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</a:t>
            </a:r>
            <a:r>
              <a:rPr lang="en-US" dirty="0" err="1" smtClean="0">
                <a:latin typeface="Joy" pitchFamily="82" charset="0"/>
              </a:rPr>
              <a:t>tkXk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j'fJnk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latin typeface="Joy" pitchFamily="82" charset="0"/>
              </a:rPr>
              <a:t>	</a:t>
            </a:r>
            <a:r>
              <a:rPr lang="en-US" b="1" dirty="0" err="1" smtClean="0">
                <a:latin typeface="Joy" pitchFamily="82" charset="0"/>
              </a:rPr>
              <a:t>b'j</a:t>
            </a:r>
            <a:r>
              <a:rPr lang="en-US" b="1" dirty="0" smtClean="0">
                <a:latin typeface="Joy" pitchFamily="82" charset="0"/>
              </a:rPr>
              <a:t>/ ns/ </a:t>
            </a:r>
            <a:r>
              <a:rPr lang="en-US" b="1" dirty="0" err="1" smtClean="0">
                <a:latin typeface="Joy" pitchFamily="82" charset="0"/>
              </a:rPr>
              <a:t>e'b</a:t>
            </a:r>
            <a:r>
              <a:rPr lang="en-US" b="1" dirty="0" smtClean="0">
                <a:latin typeface="Joy" pitchFamily="82" charset="0"/>
              </a:rPr>
              <a:t>/ </a:t>
            </a:r>
            <a:r>
              <a:rPr lang="en-US" b="1" dirty="0" err="1" smtClean="0">
                <a:latin typeface="Joy" pitchFamily="82" charset="0"/>
              </a:rPr>
              <a:t>dhnK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ykBK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ftZu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ftek</a:t>
            </a:r>
            <a:r>
              <a:rPr lang="en-US" b="1" dirty="0" smtClean="0">
                <a:latin typeface="Joy" pitchFamily="82" charset="0"/>
              </a:rPr>
              <a:t>; </a:t>
            </a:r>
            <a:r>
              <a:rPr lang="en-US" b="1" dirty="0" err="1" smtClean="0">
                <a:latin typeface="Joy" pitchFamily="82" charset="0"/>
              </a:rPr>
              <a:t>ehsk</a:t>
            </a:r>
            <a:r>
              <a:rPr lang="en-US" b="1" dirty="0" smtClean="0">
                <a:latin typeface="Joy" pitchFamily="82" charset="0"/>
              </a:rPr>
              <a:t> </a:t>
            </a:r>
            <a:r>
              <a:rPr lang="en-US" b="1" dirty="0" err="1" smtClean="0">
                <a:latin typeface="Joy" pitchFamily="82" charset="0"/>
              </a:rPr>
              <a:t>frnk</a:t>
            </a:r>
            <a:r>
              <a:rPr lang="en-US" b="1" dirty="0" smtClean="0">
                <a:latin typeface="Joy" pitchFamily="82" charset="0"/>
              </a:rPr>
              <a:t> L </a:t>
            </a:r>
            <a:r>
              <a:rPr lang="en-US" dirty="0" err="1" smtClean="0">
                <a:latin typeface="Joy" pitchFamily="82" charset="0"/>
              </a:rPr>
              <a:t>fJjBK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</a:t>
            </a:r>
            <a:r>
              <a:rPr lang="en-US" dirty="0" err="1" smtClean="0">
                <a:latin typeface="Joy" pitchFamily="82" charset="0"/>
              </a:rPr>
              <a:t>wksok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b'jk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e'bk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zdk</a:t>
            </a:r>
            <a:r>
              <a:rPr lang="en-US" dirty="0" smtClean="0">
                <a:latin typeface="Joy" pitchFamily="82" charset="0"/>
              </a:rPr>
              <a:t> ;h s/ </a:t>
            </a:r>
            <a:r>
              <a:rPr lang="en-US" dirty="0" err="1" smtClean="0">
                <a:latin typeface="Joy" pitchFamily="82" charset="0"/>
              </a:rPr>
              <a:t>fJzrb?Av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</a:t>
            </a:r>
            <a:r>
              <a:rPr lang="en-US" dirty="0" err="1" smtClean="0">
                <a:latin typeface="Joy" pitchFamily="82" charset="0"/>
              </a:rPr>
              <a:t>wksok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G/fink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Joy" pitchFamily="82" charset="0"/>
            </a:endParaRPr>
          </a:p>
          <a:p>
            <a:pPr algn="just"/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0960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ukj</a:t>
            </a:r>
            <a:r>
              <a:rPr lang="en-US" sz="3600" b="1" dirty="0" smtClean="0">
                <a:latin typeface="Joy" pitchFamily="82" charset="0"/>
              </a:rPr>
              <a:t>, </a:t>
            </a:r>
            <a:r>
              <a:rPr lang="en-US" sz="3600" b="1" dirty="0" err="1" smtClean="0">
                <a:latin typeface="Joy" pitchFamily="82" charset="0"/>
              </a:rPr>
              <a:t>gN;B</a:t>
            </a:r>
            <a:r>
              <a:rPr lang="en-US" sz="3600" b="1" dirty="0" smtClean="0">
                <a:latin typeface="Joy" pitchFamily="82" charset="0"/>
              </a:rPr>
              <a:t> ns/ </a:t>
            </a:r>
            <a:r>
              <a:rPr lang="en-US" sz="3600" b="1" dirty="0" err="1" smtClean="0">
                <a:latin typeface="Joy" pitchFamily="82" charset="0"/>
              </a:rPr>
              <a:t>egkj</a:t>
            </a:r>
            <a:r>
              <a:rPr lang="en-US" sz="3600" b="1" dirty="0" smtClean="0">
                <a:latin typeface="Joy" pitchFamily="82" charset="0"/>
              </a:rPr>
              <a:t> d/ T[</a:t>
            </a:r>
            <a:r>
              <a:rPr lang="en-US" sz="3600" b="1" dirty="0" err="1" smtClean="0">
                <a:latin typeface="Joy" pitchFamily="82" charset="0"/>
              </a:rPr>
              <a:t>sgkdB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tkXk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frnk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err="1" smtClean="0">
                <a:latin typeface="Joy" pitchFamily="82" charset="0"/>
              </a:rPr>
              <a:t>n;kw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uhBh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fe;kBK</a:t>
            </a:r>
            <a:r>
              <a:rPr lang="en-US" dirty="0" smtClean="0">
                <a:latin typeface="Joy" pitchFamily="82" charset="0"/>
              </a:rPr>
              <a:t> B{z p[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ukj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g?dktko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uhBh</a:t>
            </a:r>
            <a:r>
              <a:rPr lang="en-US" dirty="0" smtClean="0">
                <a:latin typeface="Joy" pitchFamily="82" charset="0"/>
              </a:rPr>
              <a:t> phi phi/ </a:t>
            </a:r>
            <a:r>
              <a:rPr lang="en-US" dirty="0" err="1" smtClean="0">
                <a:latin typeface="Joy" pitchFamily="82" charset="0"/>
              </a:rPr>
              <a:t>rJ</a:t>
            </a:r>
            <a:r>
              <a:rPr lang="en-US" dirty="0" smtClean="0">
                <a:latin typeface="Joy" pitchFamily="82" charset="0"/>
              </a:rPr>
              <a:t>/. </a:t>
            </a:r>
            <a:r>
              <a:rPr lang="en-US" dirty="0" err="1" smtClean="0">
                <a:latin typeface="Joy" pitchFamily="82" charset="0"/>
              </a:rPr>
              <a:t>pzrkb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gN;B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g?dktko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tXkT</a:t>
            </a:r>
            <a:r>
              <a:rPr lang="en-US" dirty="0" smtClean="0">
                <a:latin typeface="Joy" pitchFamily="82" charset="0"/>
              </a:rPr>
              <a:t>[D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</a:t>
            </a:r>
            <a:r>
              <a:rPr lang="en-US" dirty="0" smtClean="0">
                <a:latin typeface="Joy" pitchFamily="82" charset="0"/>
              </a:rPr>
              <a:t>/. </a:t>
            </a:r>
            <a:r>
              <a:rPr lang="en-US" dirty="0" err="1" smtClean="0">
                <a:latin typeface="Joy" pitchFamily="82" charset="0"/>
              </a:rPr>
              <a:t>Bkrg</a:t>
            </a:r>
            <a:r>
              <a:rPr lang="en-US" dirty="0" smtClean="0">
                <a:latin typeface="Joy" pitchFamily="82" charset="0"/>
              </a:rPr>
              <a:t>[o ns/ </a:t>
            </a:r>
            <a:r>
              <a:rPr lang="en-US" dirty="0" err="1" smtClean="0">
                <a:latin typeface="Joy" pitchFamily="82" charset="0"/>
              </a:rPr>
              <a:t>poko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gqd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ôK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egkj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g?dktko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tXkT</a:t>
            </a:r>
            <a:r>
              <a:rPr lang="en-US" dirty="0" smtClean="0">
                <a:latin typeface="Joy" pitchFamily="82" charset="0"/>
              </a:rPr>
              <a:t>[D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:</a:t>
            </a:r>
            <a:r>
              <a:rPr lang="en-US" dirty="0" err="1" smtClean="0">
                <a:latin typeface="Joy" pitchFamily="82" charset="0"/>
              </a:rPr>
              <a:t>sB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</a:t>
            </a:r>
            <a:r>
              <a:rPr lang="en-US" dirty="0" smtClean="0">
                <a:latin typeface="Joy" pitchFamily="82" charset="0"/>
              </a:rPr>
              <a:t>/.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izrbK</a:t>
            </a:r>
            <a:r>
              <a:rPr lang="en-US" sz="3600" b="1" dirty="0" smtClean="0">
                <a:latin typeface="Joy" pitchFamily="82" charset="0"/>
              </a:rPr>
              <a:t> dh e[</a:t>
            </a:r>
            <a:r>
              <a:rPr lang="en-US" sz="3600" b="1" dirty="0" err="1" smtClean="0">
                <a:latin typeface="Joy" pitchFamily="82" charset="0"/>
              </a:rPr>
              <a:t>ôb</a:t>
            </a:r>
            <a:r>
              <a:rPr lang="en-US" sz="3600" b="1" dirty="0" smtClean="0">
                <a:latin typeface="Joy" pitchFamily="82" charset="0"/>
              </a:rPr>
              <a:t> d/</a:t>
            </a:r>
            <a:r>
              <a:rPr lang="en-US" sz="3600" b="1" dirty="0" err="1" smtClean="0">
                <a:latin typeface="Joy" pitchFamily="82" charset="0"/>
              </a:rPr>
              <a:t>yGkb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oekoh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eowukoh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</a:t>
            </a:r>
            <a:r>
              <a:rPr lang="en-US" dirty="0" smtClean="0">
                <a:latin typeface="Joy" pitchFamily="82" charset="0"/>
              </a:rPr>
              <a:t>:[</a:t>
            </a:r>
            <a:r>
              <a:rPr lang="en-US" dirty="0" err="1" smtClean="0">
                <a:latin typeface="Joy" pitchFamily="82" charset="0"/>
              </a:rPr>
              <a:t>es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rJ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yk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ntX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ozr</a:t>
            </a:r>
            <a:r>
              <a:rPr lang="en-US" dirty="0" smtClean="0">
                <a:latin typeface="Joy" pitchFamily="82" charset="0"/>
              </a:rPr>
              <a:t>{B d/ </a:t>
            </a:r>
            <a:r>
              <a:rPr lang="en-US" dirty="0" err="1" smtClean="0">
                <a:latin typeface="Joy" pitchFamily="82" charset="0"/>
              </a:rPr>
              <a:t>izrbK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Joy" pitchFamily="82" charset="0"/>
              </a:rPr>
              <a:t>;</a:t>
            </a:r>
            <a:r>
              <a:rPr lang="en-US" sz="3600" b="1" dirty="0" err="1" smtClean="0">
                <a:latin typeface="Joy" pitchFamily="82" charset="0"/>
              </a:rPr>
              <a:t>otifBe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ekoi</a:t>
            </a:r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	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nbZr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otifBe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ekoi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ftGkreK</a:t>
            </a:r>
            <a:r>
              <a:rPr lang="en-US" sz="3600" b="1" dirty="0" smtClean="0">
                <a:latin typeface="Joy" pitchFamily="82" charset="0"/>
              </a:rPr>
              <a:t> dh ;</a:t>
            </a:r>
            <a:r>
              <a:rPr lang="en-US" sz="3600" b="1" dirty="0" err="1" smtClean="0">
                <a:latin typeface="Joy" pitchFamily="82" charset="0"/>
              </a:rPr>
              <a:t>EkgsBk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ehshL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 ;?</a:t>
            </a:r>
            <a:r>
              <a:rPr lang="en-US" dirty="0" err="1" smtClean="0">
                <a:latin typeface="Joy" pitchFamily="82" charset="0"/>
              </a:rPr>
              <a:t>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p'ov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nXhB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zdk</a:t>
            </a:r>
            <a:r>
              <a:rPr lang="en-US" dirty="0" smtClean="0">
                <a:latin typeface="Joy" pitchFamily="82" charset="0"/>
              </a:rPr>
              <a:t> ;h,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f;oc</a:t>
            </a:r>
            <a:r>
              <a:rPr lang="en-US" dirty="0" smtClean="0">
                <a:latin typeface="Joy" pitchFamily="82" charset="0"/>
              </a:rPr>
              <a:t> ;?</a:t>
            </a:r>
            <a:r>
              <a:rPr lang="en-US" dirty="0" err="1" smtClean="0">
                <a:latin typeface="Joy" pitchFamily="82" charset="0"/>
              </a:rPr>
              <a:t>fBeK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io</a:t>
            </a:r>
            <a:r>
              <a:rPr lang="en-US" dirty="0" smtClean="0">
                <a:latin typeface="Joy" pitchFamily="82" charset="0"/>
              </a:rPr>
              <a:t>{</a:t>
            </a:r>
            <a:r>
              <a:rPr lang="en-US" dirty="0" err="1" smtClean="0">
                <a:latin typeface="Joy" pitchFamily="82" charset="0"/>
              </a:rPr>
              <a:t>osK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fXnkB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oZydk</a:t>
            </a:r>
            <a:r>
              <a:rPr lang="en-US" dirty="0" smtClean="0">
                <a:latin typeface="Joy" pitchFamily="82" charset="0"/>
              </a:rPr>
              <a:t> ;h.</a:t>
            </a:r>
            <a:endParaRPr lang="en-US" b="1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;</a:t>
            </a:r>
            <a:r>
              <a:rPr lang="en-US" sz="3600" b="1" dirty="0" err="1" smtClean="0">
                <a:latin typeface="Joy" pitchFamily="82" charset="0"/>
              </a:rPr>
              <a:t>VeK</a:t>
            </a:r>
            <a:r>
              <a:rPr lang="en-US" sz="3600" b="1" dirty="0" smtClean="0">
                <a:latin typeface="Joy" pitchFamily="82" charset="0"/>
              </a:rPr>
              <a:t>, </a:t>
            </a:r>
            <a:r>
              <a:rPr lang="en-US" sz="3600" b="1" dirty="0" err="1" smtClean="0">
                <a:latin typeface="Joy" pitchFamily="82" charset="0"/>
              </a:rPr>
              <a:t>BfjoK</a:t>
            </a:r>
            <a:r>
              <a:rPr lang="en-US" sz="3600" b="1" dirty="0" smtClean="0">
                <a:latin typeface="Joy" pitchFamily="82" charset="0"/>
              </a:rPr>
              <a:t> ns/ g[</a:t>
            </a:r>
            <a:r>
              <a:rPr lang="en-US" sz="3600" b="1" dirty="0" err="1" smtClean="0">
                <a:latin typeface="Joy" pitchFamily="82" charset="0"/>
              </a:rPr>
              <a:t>Zb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pBKT</a:t>
            </a:r>
            <a:r>
              <a:rPr lang="en-US" sz="3600" b="1" dirty="0" smtClean="0">
                <a:latin typeface="Joy" pitchFamily="82" charset="0"/>
              </a:rPr>
              <a:t>[D/ </a:t>
            </a:r>
            <a:r>
              <a:rPr lang="en-US" sz="3600" b="1" dirty="0" err="1" smtClean="0">
                <a:latin typeface="Joy" pitchFamily="82" charset="0"/>
              </a:rPr>
              <a:t>nozG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</a:t>
            </a:r>
            <a:r>
              <a:rPr lang="en-US" sz="3600" b="1" dirty="0" smtClean="0">
                <a:latin typeface="Joy" pitchFamily="82" charset="0"/>
              </a:rPr>
              <a:t>/ L </a:t>
            </a:r>
            <a:r>
              <a:rPr lang="en-US" dirty="0" err="1" smtClean="0">
                <a:latin typeface="Joy" pitchFamily="82" charset="0"/>
              </a:rPr>
              <a:t>ebeZsk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g/</a:t>
            </a:r>
            <a:r>
              <a:rPr lang="en-US" dirty="0" err="1" smtClean="0">
                <a:latin typeface="Joy" pitchFamily="82" charset="0"/>
              </a:rPr>
              <a:t>ôkto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ro?Av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Noze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o'v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d[</a:t>
            </a:r>
            <a:r>
              <a:rPr lang="en-US" dirty="0" err="1" smtClean="0">
                <a:latin typeface="Joy" pitchFamily="82" charset="0"/>
              </a:rPr>
              <a:t>pkoK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fBowkD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rzrk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rzrk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Bfjo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eZYh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pkoh</a:t>
            </a:r>
            <a:r>
              <a:rPr lang="en-US" dirty="0" smtClean="0">
                <a:latin typeface="Joy" pitchFamily="82" charset="0"/>
              </a:rPr>
              <a:t> d[</a:t>
            </a:r>
            <a:r>
              <a:rPr lang="en-US" dirty="0" err="1" smtClean="0">
                <a:latin typeface="Joy" pitchFamily="82" charset="0"/>
              </a:rPr>
              <a:t>nkp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Bfjo</a:t>
            </a:r>
            <a:r>
              <a:rPr lang="en-US" dirty="0" smtClean="0">
                <a:latin typeface="Joy" pitchFamily="82" charset="0"/>
              </a:rPr>
              <a:t> dh T[;</a:t>
            </a:r>
            <a:r>
              <a:rPr lang="en-US" dirty="0" err="1" smtClean="0">
                <a:latin typeface="Joy" pitchFamily="82" charset="0"/>
              </a:rPr>
              <a:t>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gqkuhB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fJwkosK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smtClean="0">
                <a:latin typeface="Joy" pitchFamily="82" charset="0"/>
              </a:rPr>
              <a:t>B{z ;</a:t>
            </a:r>
            <a:r>
              <a:rPr lang="en-US" dirty="0" err="1" smtClean="0">
                <a:latin typeface="Joy" pitchFamily="82" charset="0"/>
              </a:rPr>
              <a:t>fEo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oZyD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fdZbh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nkrok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fJwkosK</a:t>
            </a:r>
            <a:r>
              <a:rPr lang="en-US" dirty="0" smtClean="0">
                <a:latin typeface="Joy" pitchFamily="82" charset="0"/>
              </a:rPr>
              <a:t> dh w[</a:t>
            </a:r>
            <a:r>
              <a:rPr lang="en-US" dirty="0" err="1" smtClean="0">
                <a:latin typeface="Joy" pitchFamily="82" charset="0"/>
              </a:rPr>
              <a:t>ozws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eotkJh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Joy" pitchFamily="82" charset="0"/>
            </a:endParaRPr>
          </a:p>
          <a:p>
            <a:r>
              <a:rPr lang="en-US" sz="3600" b="1" dirty="0" smtClean="0">
                <a:latin typeface="Joy" pitchFamily="82" charset="0"/>
              </a:rPr>
              <a:t>;</a:t>
            </a:r>
            <a:r>
              <a:rPr lang="en-US" sz="3600" b="1" dirty="0" err="1" smtClean="0">
                <a:latin typeface="Joy" pitchFamily="82" charset="0"/>
              </a:rPr>
              <a:t>wkie</a:t>
            </a:r>
            <a:r>
              <a:rPr lang="en-US" sz="3600" b="1" dirty="0" smtClean="0">
                <a:latin typeface="Joy" pitchFamily="82" charset="0"/>
              </a:rPr>
              <a:t> ;[</a:t>
            </a:r>
            <a:r>
              <a:rPr lang="en-US" sz="3600" b="1" dirty="0" err="1" smtClean="0">
                <a:latin typeface="Joy" pitchFamily="82" charset="0"/>
              </a:rPr>
              <a:t>Xko</a:t>
            </a:r>
            <a:endParaRPr lang="en-US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;</a:t>
            </a:r>
            <a:r>
              <a:rPr lang="en-US" sz="3600" b="1" dirty="0" err="1" smtClean="0">
                <a:latin typeface="Joy" pitchFamily="82" charset="0"/>
              </a:rPr>
              <a:t>sh</a:t>
            </a:r>
            <a:r>
              <a:rPr lang="en-US" sz="3600" b="1" dirty="0" smtClean="0">
                <a:latin typeface="Joy" pitchFamily="82" charset="0"/>
              </a:rPr>
              <a:t> ns/ </a:t>
            </a:r>
            <a:r>
              <a:rPr lang="en-US" sz="3600" b="1" dirty="0" err="1" smtClean="0">
                <a:latin typeface="Joy" pitchFamily="82" charset="0"/>
              </a:rPr>
              <a:t>ezfBnk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jZfsnk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fBy</a:t>
            </a:r>
            <a:r>
              <a:rPr lang="en-US" sz="3600" b="1" dirty="0" smtClean="0">
                <a:latin typeface="Joy" pitchFamily="82" charset="0"/>
              </a:rPr>
              <a:t>/</a:t>
            </a:r>
            <a:r>
              <a:rPr lang="en-US" sz="3600" b="1" dirty="0" err="1" smtClean="0">
                <a:latin typeface="Joy" pitchFamily="82" charset="0"/>
              </a:rPr>
              <a:t>Xh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ftbhnw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p?fNze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Bhsh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ikoh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oZfynk</a:t>
            </a:r>
            <a:r>
              <a:rPr lang="en-US" dirty="0" smtClean="0">
                <a:latin typeface="Joy" pitchFamily="82" charset="0"/>
              </a:rPr>
              <a:t>.  </a:t>
            </a:r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fJBQK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ikbw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gqEktK</a:t>
            </a:r>
            <a:r>
              <a:rPr lang="en-US" dirty="0" smtClean="0">
                <a:latin typeface="Joy" pitchFamily="82" charset="0"/>
              </a:rPr>
              <a:t> B{z ;</a:t>
            </a:r>
            <a:r>
              <a:rPr lang="en-US" dirty="0" err="1" smtClean="0">
                <a:latin typeface="Joy" pitchFamily="82" charset="0"/>
              </a:rPr>
              <a:t>wkgs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d/ :</a:t>
            </a:r>
            <a:r>
              <a:rPr lang="en-US" dirty="0" err="1" smtClean="0">
                <a:latin typeface="Joy" pitchFamily="82" charset="0"/>
              </a:rPr>
              <a:t>sB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</a:t>
            </a:r>
            <a:r>
              <a:rPr lang="en-US" dirty="0" smtClean="0">
                <a:latin typeface="Joy" pitchFamily="82" charset="0"/>
              </a:rPr>
              <a:t>/.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ftXtk</a:t>
            </a:r>
            <a:r>
              <a:rPr lang="en-US" sz="3600" b="1" dirty="0" smtClean="0">
                <a:latin typeface="Joy" pitchFamily="82" charset="0"/>
              </a:rPr>
              <a:t> g[Bo-</a:t>
            </a:r>
            <a:r>
              <a:rPr lang="en-US" sz="3600" b="1" dirty="0" err="1" smtClean="0">
                <a:latin typeface="Joy" pitchFamily="82" charset="0"/>
              </a:rPr>
              <a:t>ftnkj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n?eN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1856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fizBQK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fjzd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ftXtktK</a:t>
            </a:r>
            <a:r>
              <a:rPr lang="en-US" dirty="0" smtClean="0">
                <a:latin typeface="Joy" pitchFamily="82" charset="0"/>
              </a:rPr>
              <a:t> B{z d[</a:t>
            </a:r>
            <a:r>
              <a:rPr lang="en-US" dirty="0" err="1" smtClean="0">
                <a:latin typeface="Joy" pitchFamily="82" charset="0"/>
              </a:rPr>
              <a:t>pko</a:t>
            </a:r>
            <a:r>
              <a:rPr lang="en-US" dirty="0" err="1" smtClean="0">
                <a:latin typeface="Joy" pitchFamily="82" charset="0"/>
              </a:rPr>
              <a:t>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ftnkj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nfXeko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096000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wB</a:t>
            </a:r>
            <a:r>
              <a:rPr lang="en-US" sz="3600" b="1" dirty="0" smtClean="0">
                <a:latin typeface="Joy" pitchFamily="82" charset="0"/>
              </a:rPr>
              <a:t>[</a:t>
            </a:r>
            <a:r>
              <a:rPr lang="en-US" sz="3600" b="1" dirty="0" err="1" smtClean="0">
                <a:latin typeface="Joy" pitchFamily="82" charset="0"/>
              </a:rPr>
              <a:t>Zy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pbh</a:t>
            </a:r>
            <a:r>
              <a:rPr lang="en-US" sz="3600" b="1" dirty="0" smtClean="0">
                <a:latin typeface="Joy" pitchFamily="82" charset="0"/>
              </a:rPr>
              <a:t> dh </a:t>
            </a:r>
            <a:r>
              <a:rPr lang="en-US" sz="3600" b="1" dirty="0" err="1" smtClean="0">
                <a:latin typeface="Joy" pitchFamily="82" charset="0"/>
              </a:rPr>
              <a:t>fBy</a:t>
            </a:r>
            <a:r>
              <a:rPr lang="en-US" sz="3600" b="1" dirty="0" smtClean="0">
                <a:latin typeface="Joy" pitchFamily="82" charset="0"/>
              </a:rPr>
              <a:t>/</a:t>
            </a:r>
            <a:r>
              <a:rPr lang="en-US" sz="3600" b="1" dirty="0" err="1" smtClean="0">
                <a:latin typeface="Joy" pitchFamily="82" charset="0"/>
              </a:rPr>
              <a:t>Xh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s/ 1854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g{</a:t>
            </a:r>
            <a:r>
              <a:rPr lang="en-US" dirty="0" err="1" smtClean="0">
                <a:latin typeface="Joy" pitchFamily="82" charset="0"/>
              </a:rPr>
              <a:t>oB</a:t>
            </a:r>
            <a:r>
              <a:rPr lang="en-US" dirty="0" smtClean="0">
                <a:latin typeface="Joy" pitchFamily="82" charset="0"/>
              </a:rPr>
              <a:t> o{g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ysw</a:t>
            </a:r>
            <a:r>
              <a:rPr lang="en-US" dirty="0" smtClean="0">
                <a:latin typeface="Joy" pitchFamily="82" charset="0"/>
              </a:rPr>
              <a:t> j' </a:t>
            </a:r>
            <a:r>
              <a:rPr lang="en-US" dirty="0" err="1" smtClean="0">
                <a:latin typeface="Joy" pitchFamily="82" charset="0"/>
              </a:rPr>
              <a:t>rJh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ftbhnw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p?fNze</a:t>
            </a:r>
            <a:r>
              <a:rPr lang="en-US" dirty="0" smtClean="0">
                <a:latin typeface="Joy" pitchFamily="82" charset="0"/>
              </a:rPr>
              <a:t> B/ T[</a:t>
            </a:r>
            <a:r>
              <a:rPr lang="en-US" dirty="0" err="1" smtClean="0">
                <a:latin typeface="Joy" pitchFamily="82" charset="0"/>
              </a:rPr>
              <a:t>Vh;k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n;ZfGnk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ikshnK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gquZfbs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wB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Zy-pbh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gqEk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fBy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Xh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;h.</a:t>
            </a:r>
          </a:p>
          <a:p>
            <a:r>
              <a:rPr lang="en-US" sz="3600" b="1" dirty="0" err="1" smtClean="0">
                <a:latin typeface="Joy" pitchFamily="82" charset="0"/>
              </a:rPr>
              <a:t>f;Zfynk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pzXh</a:t>
            </a:r>
            <a:r>
              <a:rPr lang="en-US" sz="3600" b="1" dirty="0" smtClean="0">
                <a:latin typeface="Joy" pitchFamily="82" charset="0"/>
              </a:rPr>
              <a:t> ;[</a:t>
            </a:r>
            <a:r>
              <a:rPr lang="en-US" sz="3600" b="1" dirty="0" err="1" smtClean="0">
                <a:latin typeface="Joy" pitchFamily="82" charset="0"/>
              </a:rPr>
              <a:t>Xko</a:t>
            </a:r>
            <a:endParaRPr lang="en-US" sz="3600" b="1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t[</a:t>
            </a:r>
            <a:r>
              <a:rPr lang="en-US" sz="3600" b="1" dirty="0" err="1" smtClean="0">
                <a:latin typeface="Joy" pitchFamily="82" charset="0"/>
              </a:rPr>
              <a:t>Zv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f;Zfynk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pzXh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gZso</a:t>
            </a:r>
            <a:r>
              <a:rPr lang="en-US" sz="3600" b="1" dirty="0" smtClean="0">
                <a:latin typeface="Joy" pitchFamily="82" charset="0"/>
              </a:rPr>
              <a:t> L </a:t>
            </a:r>
            <a:r>
              <a:rPr lang="en-US" dirty="0" smtClean="0">
                <a:latin typeface="Joy" pitchFamily="82" charset="0"/>
              </a:rPr>
              <a:t>1854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p'ov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nkc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ezNo'b</a:t>
            </a:r>
            <a:r>
              <a:rPr lang="en-US" dirty="0" smtClean="0">
                <a:latin typeface="Joy" pitchFamily="82" charset="0"/>
              </a:rPr>
              <a:t> d/ ;</a:t>
            </a:r>
            <a:r>
              <a:rPr lang="en-US" dirty="0" err="1" smtClean="0">
                <a:latin typeface="Joy" pitchFamily="82" charset="0"/>
              </a:rPr>
              <a:t>Gkgsh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ukob</a:t>
            </a:r>
            <a:r>
              <a:rPr lang="en-US" dirty="0" smtClean="0">
                <a:latin typeface="Joy" pitchFamily="82" charset="0"/>
              </a:rPr>
              <a:t>; t[</a:t>
            </a:r>
            <a:r>
              <a:rPr lang="en-US" dirty="0" err="1" smtClean="0">
                <a:latin typeface="Joy" pitchFamily="82" charset="0"/>
              </a:rPr>
              <a:t>Zv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f;Zfynk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pzXh</a:t>
            </a:r>
            <a:r>
              <a:rPr lang="en-US" dirty="0" smtClean="0">
                <a:latin typeface="Joy" pitchFamily="82" charset="0"/>
              </a:rPr>
              <a:t> :'</a:t>
            </a:r>
            <a:r>
              <a:rPr lang="en-US" dirty="0" err="1" smtClean="0">
                <a:latin typeface="Joy" pitchFamily="82" charset="0"/>
              </a:rPr>
              <a:t>iBk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fsnko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gq?ihv?A;hnK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:{</a:t>
            </a:r>
            <a:r>
              <a:rPr lang="en-US" dirty="0" err="1" smtClean="0">
                <a:latin typeface="Joy" pitchFamily="82" charset="0"/>
              </a:rPr>
              <a:t>Bhtof;NhnK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Mkn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:{</a:t>
            </a:r>
            <a:r>
              <a:rPr lang="en-US" dirty="0" err="1" smtClean="0">
                <a:latin typeface="Joy" pitchFamily="82" charset="0"/>
              </a:rPr>
              <a:t>Bhtof;NhnK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nXhB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ekbi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ns/ </a:t>
            </a:r>
            <a:r>
              <a:rPr lang="en-US" dirty="0" err="1" smtClean="0">
                <a:latin typeface="Joy" pitchFamily="82" charset="0"/>
              </a:rPr>
              <a:t>ekbiK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nXhB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jkJh</a:t>
            </a:r>
            <a:r>
              <a:rPr lang="en-US" dirty="0" smtClean="0">
                <a:latin typeface="Joy" pitchFamily="82" charset="0"/>
              </a:rPr>
              <a:t> ;e{b ns/ </a:t>
            </a:r>
            <a:r>
              <a:rPr lang="en-US" dirty="0" err="1" smtClean="0">
                <a:latin typeface="Joy" pitchFamily="82" charset="0"/>
              </a:rPr>
              <a:t>n?Arb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toB</a:t>
            </a:r>
            <a:r>
              <a:rPr lang="en-US" dirty="0" smtClean="0">
                <a:latin typeface="Joy" pitchFamily="82" charset="0"/>
              </a:rPr>
              <a:t>/e[</a:t>
            </a:r>
            <a:r>
              <a:rPr lang="en-US" dirty="0" err="1" smtClean="0">
                <a:latin typeface="Joy" pitchFamily="82" charset="0"/>
              </a:rPr>
              <a:t>bo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y'b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ikD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gq;skt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  <a:endParaRPr lang="en-US" dirty="0" smtClean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0960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Joy" pitchFamily="82" charset="0"/>
              </a:rPr>
              <a:t>f;Zfynk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yhnk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vkfJo?eNo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ukjhdk</a:t>
            </a:r>
            <a:r>
              <a:rPr lang="en-US" dirty="0" smtClean="0">
                <a:latin typeface="Joy" pitchFamily="82" charset="0"/>
              </a:rPr>
              <a:t> j? ns/ T[;d/ </a:t>
            </a:r>
            <a:r>
              <a:rPr lang="en-US" dirty="0" err="1" smtClean="0">
                <a:latin typeface="Joy" pitchFamily="82" charset="0"/>
              </a:rPr>
              <a:t>nXhB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fJz;g?eNo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ukjhd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1857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ebeZsk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pzpJh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wdok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:{</a:t>
            </a:r>
            <a:r>
              <a:rPr lang="en-US" dirty="0" err="1" smtClean="0">
                <a:latin typeface="Joy" pitchFamily="82" charset="0"/>
              </a:rPr>
              <a:t>Bhtof;NhnK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y'bhnK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rJhnK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ns/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tZy-tZy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irQk</a:t>
            </a:r>
            <a:r>
              <a:rPr lang="en-US" dirty="0" smtClean="0">
                <a:latin typeface="Joy" pitchFamily="82" charset="0"/>
              </a:rPr>
              <a:t> s/ ;e{b-</a:t>
            </a:r>
            <a:r>
              <a:rPr lang="en-US" dirty="0" err="1" smtClean="0">
                <a:latin typeface="Joy" pitchFamily="82" charset="0"/>
              </a:rPr>
              <a:t>ekbi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y'b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rJ</a:t>
            </a:r>
            <a:r>
              <a:rPr lang="en-US" dirty="0" smtClean="0">
                <a:latin typeface="Joy" pitchFamily="82" charset="0"/>
              </a:rPr>
              <a:t>/.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gqeko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nkX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gqDkbh</a:t>
            </a:r>
            <a:r>
              <a:rPr lang="en-US" dirty="0" smtClean="0">
                <a:latin typeface="Joy" pitchFamily="82" charset="0"/>
              </a:rPr>
              <a:t> dh T[</a:t>
            </a:r>
            <a:r>
              <a:rPr lang="en-US" dirty="0" err="1" smtClean="0">
                <a:latin typeface="Joy" pitchFamily="82" charset="0"/>
              </a:rPr>
              <a:t>sgsh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o[</a:t>
            </a:r>
            <a:r>
              <a:rPr lang="en-US" sz="3600" b="1" dirty="0" err="1" smtClean="0">
                <a:latin typeface="Joy" pitchFamily="82" charset="0"/>
              </a:rPr>
              <a:t>Veh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fJzihBhnfozr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ekbi</a:t>
            </a:r>
            <a:r>
              <a:rPr lang="en-US" sz="3600" b="1" dirty="0" smtClean="0">
                <a:latin typeface="Joy" pitchFamily="82" charset="0"/>
              </a:rPr>
              <a:t> dh ;</a:t>
            </a:r>
            <a:r>
              <a:rPr lang="en-US" sz="3600" b="1" dirty="0" err="1" smtClean="0">
                <a:latin typeface="Joy" pitchFamily="82" charset="0"/>
              </a:rPr>
              <a:t>EkgBk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ehsh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rJh</a:t>
            </a:r>
            <a:r>
              <a:rPr lang="en-US" sz="3600" b="1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ebeZsk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bVehnK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y'fbnk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Joy" pitchFamily="82" charset="0"/>
              </a:rPr>
              <a:t>vbj"ih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tZy-tZy</a:t>
            </a:r>
            <a:r>
              <a:rPr lang="en-US" dirty="0" smtClean="0">
                <a:latin typeface="Joy" pitchFamily="82" charset="0"/>
              </a:rPr>
              <a:t> y/</a:t>
            </a:r>
            <a:r>
              <a:rPr lang="en-US" dirty="0" err="1" smtClean="0">
                <a:latin typeface="Joy" pitchFamily="82" charset="0"/>
              </a:rPr>
              <a:t>soK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Xko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nkX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BhAj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oZyh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T[;d/ </a:t>
            </a:r>
            <a:r>
              <a:rPr lang="en-US" dirty="0" err="1" smtClean="0">
                <a:latin typeface="Joy" pitchFamily="82" charset="0"/>
              </a:rPr>
              <a:t>ôk;B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fJfsjk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ftô</a:t>
            </a:r>
            <a:r>
              <a:rPr lang="en-US" dirty="0" smtClean="0">
                <a:latin typeface="Joy" pitchFamily="82" charset="0"/>
              </a:rPr>
              <a:t>/ô ;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jk;b</a:t>
            </a:r>
            <a:r>
              <a:rPr lang="en-US" dirty="0" smtClean="0">
                <a:latin typeface="Joy" pitchFamily="82" charset="0"/>
              </a:rPr>
              <a:t> j?.</a:t>
            </a:r>
          </a:p>
          <a:p>
            <a:pPr algn="just"/>
            <a:endParaRPr lang="en-US" dirty="0">
              <a:latin typeface="Joy" pitchFamily="82" charset="0"/>
            </a:endParaRPr>
          </a:p>
          <a:p>
            <a:pPr algn="r"/>
            <a:r>
              <a:rPr lang="en-US" dirty="0" err="1" smtClean="0">
                <a:latin typeface="Joy" pitchFamily="82" charset="0"/>
              </a:rPr>
              <a:t>fpwbihs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e"o</a:t>
            </a:r>
            <a:r>
              <a:rPr lang="en-US" dirty="0" smtClean="0">
                <a:latin typeface="Joy" pitchFamily="82" charset="0"/>
              </a:rPr>
              <a:t>,		</a:t>
            </a:r>
          </a:p>
          <a:p>
            <a:pPr algn="r"/>
            <a:r>
              <a:rPr lang="en-US" dirty="0" smtClean="0">
                <a:latin typeface="Joy" pitchFamily="82" charset="0"/>
              </a:rPr>
              <a:t>w[</a:t>
            </a:r>
            <a:r>
              <a:rPr lang="en-US" dirty="0" err="1" smtClean="0">
                <a:latin typeface="Joy" pitchFamily="82" charset="0"/>
              </a:rPr>
              <a:t>Zyh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fj;Noh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,	</a:t>
            </a:r>
          </a:p>
          <a:p>
            <a:pPr algn="r"/>
            <a:r>
              <a:rPr lang="en-US" dirty="0" smtClean="0">
                <a:latin typeface="Joy" pitchFamily="82" charset="0"/>
              </a:rPr>
              <a:t>;</a:t>
            </a:r>
            <a:r>
              <a:rPr lang="en-US" dirty="0" err="1" smtClean="0">
                <a:latin typeface="Joy" pitchFamily="82" charset="0"/>
              </a:rPr>
              <a:t>oekoh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ekbi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o'gV</a:t>
            </a:r>
            <a:r>
              <a:rPr lang="en-US" dirty="0" smtClean="0">
                <a:latin typeface="Joy" pitchFamily="82" charset="0"/>
              </a:rPr>
              <a:t>.	</a:t>
            </a:r>
          </a:p>
          <a:p>
            <a:pPr algn="r"/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292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ebk; phHJ/-II (ftôk L fj;Noh) bkov vbj"ih d/ ;[Xko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ebk; phHJ/-1 (ftôk L fj;Noh) f;zX{ xkNh dh ;ZfGnsk</dc:title>
  <dc:creator>ms home</dc:creator>
  <cp:lastModifiedBy>ms home</cp:lastModifiedBy>
  <cp:revision>115</cp:revision>
  <dcterms:created xsi:type="dcterms:W3CDTF">2015-12-17T11:47:56Z</dcterms:created>
  <dcterms:modified xsi:type="dcterms:W3CDTF">2015-12-17T13:30:21Z</dcterms:modified>
</cp:coreProperties>
</file>