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78B20-6463-4494-BA8E-2167EC4E714C}" type="datetimeFigureOut">
              <a:rPr lang="en-US" smtClean="0"/>
              <a:pPr/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0CC84-058F-4E77-AD03-F70E11751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761999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Joy" pitchFamily="82" charset="0"/>
              </a:rPr>
              <a:t>ebk</a:t>
            </a:r>
            <a:r>
              <a:rPr lang="en-US" sz="3200" b="1" dirty="0" smtClean="0">
                <a:latin typeface="Joy" pitchFamily="82" charset="0"/>
              </a:rPr>
              <a:t>; </a:t>
            </a:r>
            <a:r>
              <a:rPr lang="en-US" sz="3200" b="1" dirty="0" err="1" smtClean="0">
                <a:latin typeface="Joy" pitchFamily="82" charset="0"/>
              </a:rPr>
              <a:t>phHJ</a:t>
            </a:r>
            <a:r>
              <a:rPr lang="en-US" sz="3200" b="1" dirty="0" smtClean="0">
                <a:latin typeface="Joy" pitchFamily="82" charset="0"/>
              </a:rPr>
              <a:t>/-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3200" b="1" dirty="0" smtClean="0">
                <a:latin typeface="Joy" pitchFamily="82" charset="0"/>
              </a:rPr>
              <a:t> </a:t>
            </a:r>
            <a:r>
              <a:rPr lang="en-US" sz="3200" b="1" dirty="0" smtClean="0">
                <a:latin typeface="Joy" pitchFamily="82" charset="0"/>
              </a:rPr>
              <a:t>(</a:t>
            </a:r>
            <a:r>
              <a:rPr lang="en-US" sz="3200" b="1" dirty="0" err="1" smtClean="0">
                <a:latin typeface="Joy" pitchFamily="82" charset="0"/>
              </a:rPr>
              <a:t>ftôk</a:t>
            </a:r>
            <a:r>
              <a:rPr lang="en-US" sz="3200" b="1" dirty="0" smtClean="0">
                <a:latin typeface="Joy" pitchFamily="82" charset="0"/>
              </a:rPr>
              <a:t> L </a:t>
            </a:r>
            <a:r>
              <a:rPr lang="en-US" sz="3200" b="1" dirty="0" err="1" smtClean="0">
                <a:latin typeface="Joy" pitchFamily="82" charset="0"/>
              </a:rPr>
              <a:t>fj;Noh</a:t>
            </a:r>
            <a:r>
              <a:rPr lang="en-US" sz="3200" b="1" dirty="0" smtClean="0">
                <a:latin typeface="Joy" pitchFamily="82" charset="0"/>
              </a:rPr>
              <a:t>)</a:t>
            </a:r>
            <a:br>
              <a:rPr lang="en-US" sz="3200" b="1" dirty="0" smtClean="0">
                <a:latin typeface="Joy" pitchFamily="82" charset="0"/>
              </a:rPr>
            </a:br>
            <a:r>
              <a:rPr lang="en-US" sz="3200" b="1" dirty="0" err="1" smtClean="0">
                <a:latin typeface="Joy" pitchFamily="82" charset="0"/>
              </a:rPr>
              <a:t>f;zX</a:t>
            </a:r>
            <a:r>
              <a:rPr lang="en-US" sz="3200" b="1" dirty="0" smtClean="0">
                <a:latin typeface="Joy" pitchFamily="82" charset="0"/>
              </a:rPr>
              <a:t>{ </a:t>
            </a:r>
            <a:r>
              <a:rPr lang="en-US" sz="3200" b="1" dirty="0" err="1" smtClean="0">
                <a:latin typeface="Joy" pitchFamily="82" charset="0"/>
              </a:rPr>
              <a:t>xkNh</a:t>
            </a:r>
            <a:r>
              <a:rPr lang="en-US" sz="3200" b="1" dirty="0" smtClean="0">
                <a:latin typeface="Joy" pitchFamily="82" charset="0"/>
              </a:rPr>
              <a:t> dh ;</a:t>
            </a:r>
            <a:r>
              <a:rPr lang="en-US" sz="3200" b="1" dirty="0" err="1" smtClean="0">
                <a:latin typeface="Joy" pitchFamily="82" charset="0"/>
              </a:rPr>
              <a:t>ZfGnsk</a:t>
            </a:r>
            <a:endParaRPr lang="en-US" sz="3200" b="1" dirty="0">
              <a:latin typeface="Jo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696200" cy="541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dh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gqkuhB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j?. 1921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g[ok-</a:t>
            </a:r>
            <a:r>
              <a:rPr lang="en-US" dirty="0" err="1" smtClean="0">
                <a:latin typeface="Joy" pitchFamily="82" charset="0"/>
              </a:rPr>
              <a:t>y'i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nfXekoh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okw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jkBh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gZSwh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fibQk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fwzNr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woh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Bkwe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dh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e[M </a:t>
            </a:r>
            <a:r>
              <a:rPr lang="en-US" dirty="0" err="1" smtClean="0">
                <a:latin typeface="Joy" pitchFamily="82" charset="0"/>
              </a:rPr>
              <a:t>yzvo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t;sK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. 1922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nfXekoh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nkoHvhH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p?Boih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/; </a:t>
            </a:r>
            <a:r>
              <a:rPr lang="en-US" dirty="0" err="1" smtClean="0">
                <a:latin typeface="Joy" pitchFamily="82" charset="0"/>
              </a:rPr>
              <a:t>fty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Bkwh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p'Xh</a:t>
            </a:r>
            <a:r>
              <a:rPr lang="en-US" dirty="0" smtClean="0">
                <a:latin typeface="Joy" pitchFamily="82" charset="0"/>
              </a:rPr>
              <a:t> ;s{g dh y[</a:t>
            </a:r>
            <a:r>
              <a:rPr lang="en-US" dirty="0" err="1" smtClean="0">
                <a:latin typeface="Joy" pitchFamily="82" charset="0"/>
              </a:rPr>
              <a:t>dtkJh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eotkT</a:t>
            </a:r>
            <a:r>
              <a:rPr lang="en-US" dirty="0" smtClean="0">
                <a:latin typeface="Joy" pitchFamily="82" charset="0"/>
              </a:rPr>
              <a:t>[Ad/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fJZNK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pknd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 d/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;o </a:t>
            </a:r>
            <a:r>
              <a:rPr lang="en-US" dirty="0" err="1" smtClean="0">
                <a:latin typeface="Joy" pitchFamily="82" charset="0"/>
              </a:rPr>
              <a:t>ikB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wkoôb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;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s/ 1931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ôkfJd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sKp</a:t>
            </a:r>
            <a:r>
              <a:rPr lang="en-US" dirty="0" smtClean="0">
                <a:latin typeface="Joy" pitchFamily="82" charset="0"/>
              </a:rPr>
              <a:t>/ ns/ </a:t>
            </a:r>
            <a:r>
              <a:rPr lang="en-US" dirty="0" err="1" smtClean="0">
                <a:latin typeface="Joy" pitchFamily="82" charset="0"/>
              </a:rPr>
              <a:t>eK;h</a:t>
            </a:r>
            <a:r>
              <a:rPr lang="en-US" dirty="0" smtClean="0">
                <a:latin typeface="Joy" pitchFamily="82" charset="0"/>
              </a:rPr>
              <a:t> d/ :[</a:t>
            </a:r>
            <a:r>
              <a:rPr lang="en-US" dirty="0" err="1" smtClean="0">
                <a:latin typeface="Joy" pitchFamily="82" charset="0"/>
              </a:rPr>
              <a:t>Zr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nozGe</a:t>
            </a:r>
            <a:r>
              <a:rPr lang="en-US" dirty="0" smtClean="0">
                <a:latin typeface="Joy" pitchFamily="82" charset="0"/>
              </a:rPr>
              <a:t> e/Ado (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')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B{z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wsbp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d/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fuzBQ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$:[</a:t>
            </a:r>
            <a:r>
              <a:rPr lang="en-US" dirty="0" err="1" smtClean="0">
                <a:latin typeface="Joy" pitchFamily="82" charset="0"/>
              </a:rPr>
              <a:t>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fJfsjk;ekoK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nkgD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ftuko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dZ</a:t>
            </a:r>
            <a:r>
              <a:rPr lang="en-US" dirty="0" smtClean="0">
                <a:latin typeface="Joy" pitchFamily="82" charset="0"/>
              </a:rPr>
              <a:t>;/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fit/A ;o </a:t>
            </a:r>
            <a:r>
              <a:rPr lang="en-US" dirty="0" err="1" smtClean="0">
                <a:latin typeface="Joy" pitchFamily="82" charset="0"/>
              </a:rPr>
              <a:t>ikB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wkoôb</a:t>
            </a:r>
            <a:r>
              <a:rPr lang="en-US" dirty="0" smtClean="0">
                <a:latin typeface="Joy" pitchFamily="82" charset="0"/>
              </a:rPr>
              <a:t> 3250-2750 </a:t>
            </a:r>
            <a:r>
              <a:rPr lang="en-US" dirty="0" err="1" smtClean="0">
                <a:latin typeface="Joy" pitchFamily="82" charset="0"/>
              </a:rPr>
              <a:t>JhHg</a:t>
            </a:r>
            <a:r>
              <a:rPr lang="en-US" dirty="0" smtClean="0">
                <a:latin typeface="Joy" pitchFamily="82" charset="0"/>
              </a:rPr>
              <a:t>{H, </a:t>
            </a:r>
            <a:r>
              <a:rPr lang="en-US" dirty="0" err="1" smtClean="0">
                <a:latin typeface="Joy" pitchFamily="82" charset="0"/>
              </a:rPr>
              <a:t>vkHnkoHn</a:t>
            </a:r>
            <a:r>
              <a:rPr lang="en-US" dirty="0" smtClean="0">
                <a:latin typeface="Joy" pitchFamily="82" charset="0"/>
              </a:rPr>
              <a:t>?;H </a:t>
            </a:r>
            <a:r>
              <a:rPr lang="en-US" dirty="0" err="1" smtClean="0">
                <a:latin typeface="Joy" pitchFamily="82" charset="0"/>
              </a:rPr>
              <a:t>fsqgkmh</a:t>
            </a:r>
            <a:r>
              <a:rPr lang="en-US" dirty="0" smtClean="0">
                <a:latin typeface="Joy" pitchFamily="82" charset="0"/>
              </a:rPr>
              <a:t> 2300-1750 </a:t>
            </a:r>
            <a:r>
              <a:rPr lang="en-US" dirty="0" err="1" smtClean="0">
                <a:latin typeface="Joy" pitchFamily="82" charset="0"/>
              </a:rPr>
              <a:t>JhHg</a:t>
            </a:r>
            <a:r>
              <a:rPr lang="en-US" dirty="0" smtClean="0">
                <a:latin typeface="Joy" pitchFamily="82" charset="0"/>
              </a:rPr>
              <a:t>{H, </a:t>
            </a:r>
            <a:r>
              <a:rPr lang="en-US" dirty="0" err="1" smtClean="0">
                <a:latin typeface="Joy" pitchFamily="82" charset="0"/>
              </a:rPr>
              <a:t>vkHJ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HvhH</a:t>
            </a:r>
            <a:r>
              <a:rPr lang="en-US" dirty="0" smtClean="0">
                <a:latin typeface="Joy" pitchFamily="82" charset="0"/>
              </a:rPr>
              <a:t> g[;</a:t>
            </a:r>
            <a:r>
              <a:rPr lang="en-US" dirty="0" err="1" smtClean="0">
                <a:latin typeface="Joy" pitchFamily="82" charset="0"/>
              </a:rPr>
              <a:t>kbeo</a:t>
            </a:r>
            <a:r>
              <a:rPr lang="en-US" dirty="0" smtClean="0">
                <a:latin typeface="Joy" pitchFamily="82" charset="0"/>
              </a:rPr>
              <a:t> 2800-2200 </a:t>
            </a:r>
            <a:r>
              <a:rPr lang="en-US" dirty="0" err="1" smtClean="0">
                <a:latin typeface="Joy" pitchFamily="82" charset="0"/>
              </a:rPr>
              <a:t>JhHg</a:t>
            </a:r>
            <a:r>
              <a:rPr lang="en-US" dirty="0" smtClean="0">
                <a:latin typeface="Joy" pitchFamily="82" charset="0"/>
              </a:rPr>
              <a:t>{H ns/ ;o </a:t>
            </a:r>
            <a:r>
              <a:rPr lang="en-US" dirty="0" err="1" smtClean="0">
                <a:latin typeface="Joy" pitchFamily="82" charset="0"/>
              </a:rPr>
              <a:t>w'oNhgo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thbo</a:t>
            </a:r>
            <a:r>
              <a:rPr lang="en-US" dirty="0" smtClean="0">
                <a:latin typeface="Joy" pitchFamily="82" charset="0"/>
              </a:rPr>
              <a:t> 2500-1700 </a:t>
            </a:r>
            <a:r>
              <a:rPr lang="en-US" dirty="0" err="1" smtClean="0">
                <a:latin typeface="Joy" pitchFamily="82" charset="0"/>
              </a:rPr>
              <a:t>JhHg</a:t>
            </a:r>
            <a:r>
              <a:rPr lang="en-US" dirty="0" smtClean="0">
                <a:latin typeface="Joy" pitchFamily="82" charset="0"/>
              </a:rPr>
              <a:t>{H </a:t>
            </a:r>
            <a:r>
              <a:rPr lang="en-US" dirty="0" err="1" smtClean="0">
                <a:latin typeface="Joy" pitchFamily="82" charset="0"/>
              </a:rPr>
              <a:t>dZ;d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Joy" pitchFamily="82" charset="0"/>
              </a:rPr>
              <a:t>	go </a:t>
            </a:r>
            <a:r>
              <a:rPr lang="en-US" dirty="0" err="1" smtClean="0">
                <a:latin typeface="Joy" pitchFamily="82" charset="0"/>
              </a:rPr>
              <a:t>finkdkso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fJfsjk;eko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2800-1500 </a:t>
            </a:r>
            <a:r>
              <a:rPr lang="en-US" dirty="0" err="1" smtClean="0">
                <a:latin typeface="Joy" pitchFamily="82" charset="0"/>
              </a:rPr>
              <a:t>JhHg</a:t>
            </a:r>
            <a:r>
              <a:rPr lang="en-US" dirty="0" smtClean="0">
                <a:latin typeface="Joy" pitchFamily="82" charset="0"/>
              </a:rPr>
              <a:t>{H </a:t>
            </a:r>
            <a:r>
              <a:rPr lang="en-US" dirty="0" err="1" smtClean="0">
                <a:latin typeface="Joy" pitchFamily="82" charset="0"/>
              </a:rPr>
              <a:t>n;bh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j?,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bZrGr</a:t>
            </a:r>
            <a:r>
              <a:rPr lang="en-US" dirty="0" smtClean="0">
                <a:latin typeface="Joy" pitchFamily="82" charset="0"/>
              </a:rPr>
              <a:t> 5000 ;kb g[</a:t>
            </a:r>
            <a:r>
              <a:rPr lang="en-US" dirty="0" err="1" smtClean="0">
                <a:latin typeface="Joy" pitchFamily="82" charset="0"/>
              </a:rPr>
              <a:t>okDh</a:t>
            </a:r>
            <a:r>
              <a:rPr lang="en-US" dirty="0" smtClean="0">
                <a:latin typeface="Joy" pitchFamily="82" charset="0"/>
              </a:rPr>
              <a:t> ;h.</a:t>
            </a:r>
          </a:p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smtClean="0">
                <a:latin typeface="Joy" pitchFamily="82" charset="0"/>
              </a:rPr>
              <a:t>1931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pknd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zpzXs</a:t>
            </a:r>
            <a:r>
              <a:rPr lang="en-US" dirty="0" smtClean="0">
                <a:latin typeface="Joy" pitchFamily="82" charset="0"/>
              </a:rPr>
              <a:t> 250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tZX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EkBK</a:t>
            </a:r>
            <a:r>
              <a:rPr lang="en-US" dirty="0" smtClean="0">
                <a:latin typeface="Joy" pitchFamily="82" charset="0"/>
              </a:rPr>
              <a:t> T[Zs/ y[</a:t>
            </a:r>
            <a:r>
              <a:rPr lang="en-US" dirty="0" err="1" smtClean="0">
                <a:latin typeface="Joy" pitchFamily="82" charset="0"/>
              </a:rPr>
              <a:t>dkJhnK</a:t>
            </a:r>
            <a:r>
              <a:rPr lang="en-US" dirty="0" smtClean="0">
                <a:latin typeface="Joy" pitchFamily="82" charset="0"/>
              </a:rPr>
              <a:t> j' u[</a:t>
            </a:r>
            <a:r>
              <a:rPr lang="en-US" dirty="0" err="1" smtClean="0">
                <a:latin typeface="Joy" pitchFamily="82" charset="0"/>
              </a:rPr>
              <a:t>ZehnK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okth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dfonk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ezY</a:t>
            </a:r>
            <a:r>
              <a:rPr lang="en-US" dirty="0" smtClean="0">
                <a:latin typeface="Joy" pitchFamily="82" charset="0"/>
              </a:rPr>
              <a:t>/ T[Zs/ 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fibQk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fwzNr</a:t>
            </a:r>
            <a:r>
              <a:rPr lang="en-US" dirty="0" smtClean="0">
                <a:latin typeface="Joy" pitchFamily="82" charset="0"/>
              </a:rPr>
              <a:t>[who (</a:t>
            </a:r>
            <a:r>
              <a:rPr lang="en-US" dirty="0" err="1" smtClean="0">
                <a:latin typeface="Joy" pitchFamily="82" charset="0"/>
              </a:rPr>
              <a:t>gkfe;skB</a:t>
            </a:r>
            <a:r>
              <a:rPr lang="en-US" dirty="0" smtClean="0">
                <a:latin typeface="Joy" pitchFamily="82" charset="0"/>
              </a:rPr>
              <a:t>)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fEs</a:t>
            </a:r>
            <a:r>
              <a:rPr lang="en-US" dirty="0" smtClean="0">
                <a:latin typeface="Joy" pitchFamily="82" charset="0"/>
              </a:rPr>
              <a:t> j?. 1921 </a:t>
            </a:r>
            <a:r>
              <a:rPr lang="en-US" dirty="0" err="1" smtClean="0">
                <a:latin typeface="Joy" pitchFamily="82" charset="0"/>
              </a:rPr>
              <a:t>JhH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okw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kjBh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dh </a:t>
            </a:r>
            <a:r>
              <a:rPr lang="en-US" dirty="0" err="1" smtClean="0">
                <a:latin typeface="Joy" pitchFamily="82" charset="0"/>
              </a:rPr>
              <a:t>y'i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</a:t>
            </a:r>
            <a:r>
              <a:rPr lang="en-US" dirty="0" err="1" smtClean="0">
                <a:latin typeface="Joy" pitchFamily="82" charset="0"/>
              </a:rPr>
              <a:t>tZvk</a:t>
            </a:r>
            <a:r>
              <a:rPr lang="en-US" dirty="0" smtClean="0">
                <a:latin typeface="Joy" pitchFamily="82" charset="0"/>
              </a:rPr>
              <a:t> j?.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posB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,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j'o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t;sK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t;sK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fwbdhnK-i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bdhnK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err="1" smtClean="0">
                <a:latin typeface="Joy" pitchFamily="82" charset="0"/>
              </a:rPr>
              <a:t>w'jBi'dV</a:t>
            </a:r>
            <a:r>
              <a:rPr lang="en-US" sz="3600" b="1" dirty="0" smtClean="0">
                <a:latin typeface="Joy" pitchFamily="82" charset="0"/>
              </a:rPr>
              <a:t>'  </a:t>
            </a:r>
            <a:r>
              <a:rPr lang="en-US" dirty="0" smtClean="0">
                <a:latin typeface="Joy" pitchFamily="82" charset="0"/>
              </a:rPr>
              <a:t>B{z w[</a:t>
            </a:r>
            <a:r>
              <a:rPr lang="en-US" dirty="0" err="1" smtClean="0">
                <a:latin typeface="Joy" pitchFamily="82" charset="0"/>
              </a:rPr>
              <a:t>ofdnK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fNZbk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fejk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Bro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gqKs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gkfe;skB</a:t>
            </a:r>
            <a:r>
              <a:rPr lang="en-US" dirty="0" smtClean="0">
                <a:latin typeface="Joy" pitchFamily="82" charset="0"/>
              </a:rPr>
              <a:t>) d/ </a:t>
            </a:r>
            <a:r>
              <a:rPr lang="en-US" dirty="0" err="1" smtClean="0">
                <a:latin typeface="Joy" pitchFamily="82" charset="0"/>
              </a:rPr>
              <a:t>boekBk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fibQ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dfonk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ezY</a:t>
            </a:r>
            <a:r>
              <a:rPr lang="en-US" dirty="0" smtClean="0">
                <a:latin typeface="Joy" pitchFamily="82" charset="0"/>
              </a:rPr>
              <a:t>/ T[Zs/ ;</a:t>
            </a:r>
            <a:r>
              <a:rPr lang="en-US" dirty="0" err="1" smtClean="0">
                <a:latin typeface="Joy" pitchFamily="82" charset="0"/>
              </a:rPr>
              <a:t>fEs</a:t>
            </a:r>
            <a:r>
              <a:rPr lang="en-US" dirty="0" smtClean="0">
                <a:latin typeface="Joy" pitchFamily="82" charset="0"/>
              </a:rPr>
              <a:t> j?. 1922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okw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kjBh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.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ôfjo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;Zs </a:t>
            </a:r>
            <a:r>
              <a:rPr lang="en-US" dirty="0" err="1" smtClean="0">
                <a:latin typeface="Joy" pitchFamily="82" charset="0"/>
              </a:rPr>
              <a:t>sfjnK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nzdk÷k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</a:t>
            </a:r>
            <a:r>
              <a:rPr lang="en-US" dirty="0" smtClean="0">
                <a:latin typeface="Joy" pitchFamily="82" charset="0"/>
              </a:rPr>
              <a:t> ;Zs </a:t>
            </a:r>
            <a:r>
              <a:rPr lang="en-US" dirty="0" err="1" smtClean="0">
                <a:latin typeface="Joy" pitchFamily="82" charset="0"/>
              </a:rPr>
              <a:t>tko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spkj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fBôfus</a:t>
            </a:r>
            <a:r>
              <a:rPr lang="en-US" dirty="0" smtClean="0">
                <a:latin typeface="Joy" pitchFamily="82" charset="0"/>
              </a:rPr>
              <a:t> :'</a:t>
            </a:r>
            <a:r>
              <a:rPr lang="en-US" dirty="0" err="1" smtClean="0">
                <a:latin typeface="Joy" pitchFamily="82" charset="0"/>
              </a:rPr>
              <a:t>iBk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u"VhnK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f;ZXhnK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VeK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gZehnK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y[</a:t>
            </a:r>
            <a:r>
              <a:rPr lang="en-US" dirty="0" err="1" smtClean="0">
                <a:latin typeface="Joy" pitchFamily="82" charset="0"/>
              </a:rPr>
              <a:t>ZbQ</a:t>
            </a:r>
            <a:r>
              <a:rPr lang="en-US" dirty="0" smtClean="0">
                <a:latin typeface="Joy" pitchFamily="82" charset="0"/>
              </a:rPr>
              <a:t>/ s/ </a:t>
            </a:r>
            <a:r>
              <a:rPr lang="en-US" dirty="0" err="1" smtClean="0">
                <a:latin typeface="Joy" pitchFamily="82" charset="0"/>
              </a:rPr>
              <a:t>jtkdko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wekB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gZehnK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fJZNK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YZehnK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fJôBkB</a:t>
            </a:r>
            <a:r>
              <a:rPr lang="en-US" dirty="0" smtClean="0">
                <a:latin typeface="Joy" pitchFamily="82" charset="0"/>
              </a:rPr>
              <a:t> xo </a:t>
            </a:r>
            <a:r>
              <a:rPr lang="en-US" dirty="0" err="1" smtClean="0">
                <a:latin typeface="Joy" pitchFamily="82" charset="0"/>
              </a:rPr>
              <a:t>fi;d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nzdo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sbkn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fwfbnk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soB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g"VhnK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fJ;dk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coô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pfDnk</a:t>
            </a:r>
            <a:r>
              <a:rPr lang="en-US" dirty="0" smtClean="0">
                <a:latin typeface="Joy" pitchFamily="82" charset="0"/>
              </a:rPr>
              <a:t> j?.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B/V/ y{j j?. </a:t>
            </a:r>
            <a:r>
              <a:rPr lang="en-US" dirty="0" err="1" smtClean="0">
                <a:latin typeface="Joy" pitchFamily="82" charset="0"/>
              </a:rPr>
              <a:t>ôkfJd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sbkn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y{j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fJ;s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j' ;</a:t>
            </a:r>
            <a:r>
              <a:rPr lang="en-US" dirty="0" err="1" smtClean="0">
                <a:latin typeface="Joy" pitchFamily="82" charset="0"/>
              </a:rPr>
              <a:t>edk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Xkofwe</a:t>
            </a:r>
            <a:r>
              <a:rPr lang="en-US" dirty="0" smtClean="0">
                <a:latin typeface="Joy" pitchFamily="82" charset="0"/>
              </a:rPr>
              <a:t> w/b/ </a:t>
            </a:r>
            <a:r>
              <a:rPr lang="en-US" dirty="0" err="1" smtClean="0">
                <a:latin typeface="Joy" pitchFamily="82" charset="0"/>
              </a:rPr>
              <a:t>brd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j'Dr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1200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posB</a:t>
            </a:r>
            <a:r>
              <a:rPr lang="en-US" dirty="0" smtClean="0">
                <a:latin typeface="Joy" pitchFamily="82" charset="0"/>
              </a:rPr>
              <a:t>,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nDfrDs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t;sK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pzXs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j'o</a:t>
            </a:r>
            <a:r>
              <a:rPr lang="en-US" dirty="0" smtClean="0">
                <a:latin typeface="Joy" pitchFamily="82" charset="0"/>
              </a:rPr>
              <a:t> e/Ado </a:t>
            </a:r>
            <a:r>
              <a:rPr lang="en-US" dirty="0" err="1" smtClean="0">
                <a:latin typeface="Joy" pitchFamily="82" charset="0"/>
              </a:rPr>
              <a:t>fwbd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nwoh</a:t>
            </a:r>
            <a:r>
              <a:rPr lang="en-US" dirty="0" smtClean="0">
                <a:latin typeface="Joy" pitchFamily="82" charset="0"/>
              </a:rPr>
              <a:t>(</a:t>
            </a:r>
            <a:r>
              <a:rPr lang="en-US" dirty="0" err="1" smtClean="0">
                <a:latin typeface="Joy" pitchFamily="82" charset="0"/>
              </a:rPr>
              <a:t>gkfe;skB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uzBj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dV</a:t>
            </a:r>
            <a:r>
              <a:rPr lang="en-US" dirty="0" smtClean="0">
                <a:latin typeface="Joy" pitchFamily="82" charset="0"/>
              </a:rPr>
              <a:t>' (</a:t>
            </a:r>
            <a:r>
              <a:rPr lang="en-US" dirty="0" err="1" smtClean="0">
                <a:latin typeface="Joy" pitchFamily="82" charset="0"/>
              </a:rPr>
              <a:t>gkfe;skB</a:t>
            </a:r>
            <a:r>
              <a:rPr lang="en-US" dirty="0" smtClean="0">
                <a:latin typeface="Joy" pitchFamily="82" charset="0"/>
              </a:rPr>
              <a:t>), ;[</a:t>
            </a:r>
            <a:r>
              <a:rPr lang="en-US" dirty="0" err="1" smtClean="0">
                <a:latin typeface="Joy" pitchFamily="82" charset="0"/>
              </a:rPr>
              <a:t>sekrBd'o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oki;EkB</a:t>
            </a:r>
            <a:r>
              <a:rPr lang="en-US" dirty="0" smtClean="0">
                <a:latin typeface="Joy" pitchFamily="82" charset="0"/>
              </a:rPr>
              <a:t>), ;</a:t>
            </a:r>
            <a:r>
              <a:rPr lang="en-US" dirty="0" err="1" smtClean="0">
                <a:latin typeface="Joy" pitchFamily="82" charset="0"/>
              </a:rPr>
              <a:t>zx'b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cfsjrVQ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kfjp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fwskEb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jfonkDk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pBtkbh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jfonkDk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nkbwrho</a:t>
            </a:r>
            <a:r>
              <a:rPr lang="en-US" dirty="0" smtClean="0">
                <a:latin typeface="Joy" pitchFamily="82" charset="0"/>
              </a:rPr>
              <a:t> (T[</a:t>
            </a:r>
            <a:r>
              <a:rPr lang="en-US" dirty="0" err="1" smtClean="0">
                <a:latin typeface="Joy" pitchFamily="82" charset="0"/>
              </a:rPr>
              <a:t>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/ô), </a:t>
            </a:r>
            <a:r>
              <a:rPr lang="en-US" dirty="0" err="1" smtClean="0">
                <a:latin typeface="Joy" pitchFamily="82" charset="0"/>
              </a:rPr>
              <a:t>b'Eb</a:t>
            </a:r>
            <a:r>
              <a:rPr lang="en-US" dirty="0" smtClean="0">
                <a:latin typeface="Joy" pitchFamily="82" charset="0"/>
              </a:rPr>
              <a:t> (r[</a:t>
            </a:r>
            <a:r>
              <a:rPr lang="en-US" dirty="0" err="1" smtClean="0">
                <a:latin typeface="Joy" pitchFamily="82" charset="0"/>
              </a:rPr>
              <a:t>ioks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ozrg</a:t>
            </a:r>
            <a:r>
              <a:rPr lang="en-US" dirty="0" smtClean="0">
                <a:latin typeface="Joy" pitchFamily="82" charset="0"/>
              </a:rPr>
              <a:t>[o (r[</a:t>
            </a:r>
            <a:r>
              <a:rPr lang="en-US" dirty="0" err="1" smtClean="0">
                <a:latin typeface="Joy" pitchFamily="82" charset="0"/>
              </a:rPr>
              <a:t>ioks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ôkjhNzg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pb'fu;skB</a:t>
            </a:r>
            <a:r>
              <a:rPr lang="en-US" dirty="0" smtClean="0">
                <a:latin typeface="Joy" pitchFamily="82" charset="0"/>
              </a:rPr>
              <a:t>), </a:t>
            </a:r>
            <a:r>
              <a:rPr lang="en-US" dirty="0" err="1" smtClean="0">
                <a:latin typeface="Joy" pitchFamily="82" charset="0"/>
              </a:rPr>
              <a:t>pkVk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o'gV</a:t>
            </a:r>
            <a:r>
              <a:rPr lang="en-US" dirty="0" smtClean="0">
                <a:latin typeface="Joy" pitchFamily="82" charset="0"/>
              </a:rPr>
              <a:t>) ns/ </a:t>
            </a:r>
            <a:r>
              <a:rPr lang="en-US" dirty="0" err="1" smtClean="0">
                <a:latin typeface="Joy" pitchFamily="82" charset="0"/>
              </a:rPr>
              <a:t>uzvhrVQ</a:t>
            </a:r>
            <a:r>
              <a:rPr lang="en-US" dirty="0" smtClean="0">
                <a:latin typeface="Joy" pitchFamily="82" charset="0"/>
              </a:rPr>
              <a:t> (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).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Joy" pitchFamily="82" charset="0"/>
              </a:rPr>
              <a:t>;</a:t>
            </a:r>
            <a:r>
              <a:rPr lang="en-US" sz="3600" b="1" dirty="0" err="1" smtClean="0">
                <a:latin typeface="Joy" pitchFamily="82" charset="0"/>
              </a:rPr>
              <a:t>wkfie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ihtB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wkfie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ekch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ZBs</a:t>
            </a:r>
            <a:r>
              <a:rPr lang="en-US" dirty="0" smtClean="0">
                <a:latin typeface="Joy" pitchFamily="82" charset="0"/>
              </a:rPr>
              <a:t> ns/ y[</a:t>
            </a:r>
            <a:r>
              <a:rPr lang="en-US" dirty="0" err="1" smtClean="0">
                <a:latin typeface="Joy" pitchFamily="82" charset="0"/>
              </a:rPr>
              <a:t>ôjkb</a:t>
            </a:r>
            <a:r>
              <a:rPr lang="en-US" dirty="0" smtClean="0">
                <a:latin typeface="Joy" pitchFamily="82" charset="0"/>
              </a:rPr>
              <a:t> ;h ns/ ;</a:t>
            </a:r>
            <a:r>
              <a:rPr lang="en-US" dirty="0" err="1" smtClean="0">
                <a:latin typeface="Joy" pitchFamily="82" charset="0"/>
              </a:rPr>
              <a:t>z;feqfse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fJe;kosk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iKdh</a:t>
            </a:r>
            <a:r>
              <a:rPr lang="en-US" dirty="0" smtClean="0">
                <a:latin typeface="Joy" pitchFamily="82" charset="0"/>
              </a:rPr>
              <a:t> ;h.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ôfjoh</a:t>
            </a:r>
            <a:r>
              <a:rPr lang="en-US" sz="3600" b="1" dirty="0" smtClean="0">
                <a:latin typeface="Joy" pitchFamily="82" charset="0"/>
              </a:rPr>
              <a:t> ns/ ;{</a:t>
            </a:r>
            <a:r>
              <a:rPr lang="en-US" sz="3600" b="1" dirty="0" err="1" smtClean="0">
                <a:latin typeface="Joy" pitchFamily="82" charset="0"/>
              </a:rPr>
              <a:t>yh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ihtB</a:t>
            </a:r>
            <a:r>
              <a:rPr lang="en-US" sz="3600" b="1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ns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uKdh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sKp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eK;h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fwZNh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posB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fgnkb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gb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NK</a:t>
            </a:r>
            <a:r>
              <a:rPr lang="en-US" dirty="0" smtClean="0">
                <a:latin typeface="Joy" pitchFamily="82" charset="0"/>
              </a:rPr>
              <a:t>, ;{</a:t>
            </a:r>
            <a:r>
              <a:rPr lang="en-US" dirty="0" err="1" smtClean="0">
                <a:latin typeface="Joy" pitchFamily="82" charset="0"/>
              </a:rPr>
              <a:t>JhnK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uke</a:t>
            </a:r>
            <a:r>
              <a:rPr lang="en-US" dirty="0" smtClean="0">
                <a:latin typeface="Joy" pitchFamily="82" charset="0"/>
              </a:rPr>
              <a:t>{, T[;so/, </a:t>
            </a:r>
            <a:r>
              <a:rPr lang="en-US" dirty="0" err="1" smtClean="0">
                <a:latin typeface="Joy" pitchFamily="82" charset="0"/>
              </a:rPr>
              <a:t>wZShnK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cVB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ezv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ezxhnK</a:t>
            </a:r>
            <a:r>
              <a:rPr lang="en-US" dirty="0" smtClean="0">
                <a:latin typeface="Joy" pitchFamily="82" charset="0"/>
              </a:rPr>
              <a:t>, e[</a:t>
            </a:r>
            <a:r>
              <a:rPr lang="en-US" dirty="0" err="1" smtClean="0">
                <a:latin typeface="Joy" pitchFamily="82" charset="0"/>
              </a:rPr>
              <a:t>jkVhnK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dksohnK</a:t>
            </a:r>
            <a:r>
              <a:rPr lang="en-US" dirty="0" smtClean="0">
                <a:latin typeface="Joy" pitchFamily="82" charset="0"/>
              </a:rPr>
              <a:t>, e[</a:t>
            </a:r>
            <a:r>
              <a:rPr lang="en-US" dirty="0" err="1" smtClean="0">
                <a:latin typeface="Joy" pitchFamily="82" charset="0"/>
              </a:rPr>
              <a:t>o;hnK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gqeko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rfjD</a:t>
            </a:r>
            <a:r>
              <a:rPr lang="en-US" dirty="0" smtClean="0">
                <a:latin typeface="Joy" pitchFamily="82" charset="0"/>
              </a:rPr>
              <a:t>/ ns/ </a:t>
            </a:r>
            <a:r>
              <a:rPr lang="en-US" dirty="0" err="1" smtClean="0">
                <a:latin typeface="Joy" pitchFamily="82" charset="0"/>
              </a:rPr>
              <a:t>fyv"D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ofjzd</a:t>
            </a:r>
            <a:r>
              <a:rPr lang="en-US" dirty="0" smtClean="0">
                <a:latin typeface="Joy" pitchFamily="82" charset="0"/>
              </a:rPr>
              <a:t>/ ;B s/ T[</a:t>
            </a:r>
            <a:r>
              <a:rPr lang="en-US" dirty="0" err="1" smtClean="0">
                <a:latin typeface="Joy" pitchFamily="82" charset="0"/>
              </a:rPr>
              <a:t>BQK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nkX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fBe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ihtB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kohnK</a:t>
            </a:r>
            <a:r>
              <a:rPr lang="en-US" dirty="0" smtClean="0">
                <a:latin typeface="Joy" pitchFamily="82" charset="0"/>
              </a:rPr>
              <a:t> ;j{</a:t>
            </a:r>
            <a:r>
              <a:rPr lang="en-US" dirty="0" err="1" smtClean="0">
                <a:latin typeface="Joy" pitchFamily="82" charset="0"/>
              </a:rPr>
              <a:t>bsK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;B.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G'iB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eDe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i"A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uktb</a:t>
            </a:r>
            <a:r>
              <a:rPr lang="en-US" dirty="0" smtClean="0">
                <a:latin typeface="Joy" pitchFamily="82" charset="0"/>
              </a:rPr>
              <a:t>, d[</a:t>
            </a:r>
            <a:r>
              <a:rPr lang="en-US" dirty="0" err="1" smtClean="0">
                <a:latin typeface="Joy" pitchFamily="82" charset="0"/>
              </a:rPr>
              <a:t>ZX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pihnK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yi</a:t>
            </a:r>
            <a:r>
              <a:rPr lang="en-US" dirty="0" smtClean="0">
                <a:latin typeface="Joy" pitchFamily="82" charset="0"/>
              </a:rPr>
              <a:t>{o, </a:t>
            </a:r>
            <a:r>
              <a:rPr lang="en-US" dirty="0" err="1" smtClean="0">
                <a:latin typeface="Joy" pitchFamily="82" charset="0"/>
              </a:rPr>
              <a:t>nBko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Bkohnb</a:t>
            </a:r>
            <a:r>
              <a:rPr lang="en-US" dirty="0" smtClean="0">
                <a:latin typeface="Joy" pitchFamily="82" charset="0"/>
              </a:rPr>
              <a:t>, sop{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wNo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fsb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fJ;s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jZvhnK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G/v, e[</a:t>
            </a:r>
            <a:r>
              <a:rPr lang="en-US" dirty="0" err="1" smtClean="0">
                <a:latin typeface="Joy" pitchFamily="82" charset="0"/>
              </a:rPr>
              <a:t>ZeV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wZShnK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nKv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yKd</a:t>
            </a:r>
            <a:r>
              <a:rPr lang="en-US" dirty="0" smtClean="0">
                <a:latin typeface="Joy" pitchFamily="82" charset="0"/>
              </a:rPr>
              <a:t>/ ;B. ;</a:t>
            </a:r>
            <a:r>
              <a:rPr lang="en-US" dirty="0" err="1" smtClean="0">
                <a:latin typeface="Joy" pitchFamily="82" charset="0"/>
              </a:rPr>
              <a:t>tkdh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G'iB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f;btZN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gfjokt</a:t>
            </a:r>
            <a:r>
              <a:rPr lang="en-US" sz="3600" b="1" dirty="0" smtClean="0">
                <a:latin typeface="Joy" pitchFamily="82" charset="0"/>
              </a:rPr>
              <a:t>/  </a:t>
            </a:r>
            <a:r>
              <a:rPr lang="en-US" dirty="0" smtClean="0">
                <a:latin typeface="Joy" pitchFamily="82" charset="0"/>
              </a:rPr>
              <a:t>d/ </a:t>
            </a:r>
            <a:r>
              <a:rPr lang="en-US" dirty="0" err="1" smtClean="0">
                <a:latin typeface="Joy" pitchFamily="82" charset="0"/>
              </a:rPr>
              <a:t>pko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d'BK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bZGhnK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sebhnK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;{</a:t>
            </a:r>
            <a:r>
              <a:rPr lang="en-US" dirty="0" err="1" smtClean="0">
                <a:latin typeface="Joy" pitchFamily="82" charset="0"/>
              </a:rPr>
              <a:t>sh</a:t>
            </a:r>
            <a:r>
              <a:rPr lang="en-US" dirty="0" smtClean="0">
                <a:latin typeface="Joy" pitchFamily="82" charset="0"/>
              </a:rPr>
              <a:t> ns/ T{</a:t>
            </a:r>
            <a:r>
              <a:rPr lang="en-US" dirty="0" err="1" smtClean="0">
                <a:latin typeface="Joy" pitchFamily="82" charset="0"/>
              </a:rPr>
              <a:t>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eZgV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gfjBd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eZgfVnK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f;bkJh</a:t>
            </a:r>
            <a:r>
              <a:rPr lang="en-US" dirty="0" smtClean="0">
                <a:latin typeface="Joy" pitchFamily="82" charset="0"/>
              </a:rPr>
              <a:t> ;{</a:t>
            </a:r>
            <a:r>
              <a:rPr lang="en-US" dirty="0" err="1" smtClean="0">
                <a:latin typeface="Joy" pitchFamily="82" charset="0"/>
              </a:rPr>
              <a:t>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rfjD</a:t>
            </a:r>
            <a:r>
              <a:rPr lang="en-US" sz="3600" b="1" dirty="0" smtClean="0">
                <a:latin typeface="Joy" pitchFamily="82" charset="0"/>
              </a:rPr>
              <a:t>/  </a:t>
            </a:r>
            <a:r>
              <a:rPr lang="en-US" dirty="0" err="1" smtClean="0">
                <a:latin typeface="Joy" pitchFamily="82" charset="0"/>
              </a:rPr>
              <a:t>wod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fJ;sohnK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d't</a:t>
            </a:r>
            <a:r>
              <a:rPr lang="en-US" dirty="0" smtClean="0">
                <a:latin typeface="Joy" pitchFamily="82" charset="0"/>
              </a:rPr>
              <a:t>/A </a:t>
            </a:r>
            <a:r>
              <a:rPr lang="en-US" dirty="0" err="1" smtClean="0">
                <a:latin typeface="Joy" pitchFamily="82" charset="0"/>
              </a:rPr>
              <a:t>gfjBd</a:t>
            </a:r>
            <a:r>
              <a:rPr lang="en-US" dirty="0" smtClean="0">
                <a:latin typeface="Joy" pitchFamily="82" charset="0"/>
              </a:rPr>
              <a:t>/ ;B,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;'B/, </a:t>
            </a:r>
            <a:r>
              <a:rPr lang="en-US" dirty="0" err="1" smtClean="0">
                <a:latin typeface="Joy" pitchFamily="82" charset="0"/>
              </a:rPr>
              <a:t>uKdh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jZvhnK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fe;w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ehwsh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gZEoK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pDkJ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rfjD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pBkT</a:t>
            </a:r>
            <a:r>
              <a:rPr lang="en-US" dirty="0" smtClean="0">
                <a:latin typeface="Joy" pitchFamily="82" charset="0"/>
              </a:rPr>
              <a:t>[D dh </a:t>
            </a:r>
            <a:r>
              <a:rPr lang="en-US" dirty="0" err="1" smtClean="0">
                <a:latin typeface="Joy" pitchFamily="82" charset="0"/>
              </a:rPr>
              <a:t>ebk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ekch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ZBs</a:t>
            </a:r>
            <a:r>
              <a:rPr lang="en-US" dirty="0" smtClean="0">
                <a:latin typeface="Joy" pitchFamily="82" charset="0"/>
              </a:rPr>
              <a:t> ;h.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e/ô-</a:t>
            </a:r>
            <a:r>
              <a:rPr lang="en-US" sz="3600" b="1" dirty="0" err="1" smtClean="0">
                <a:latin typeface="Joy" pitchFamily="82" charset="0"/>
              </a:rPr>
              <a:t>fôzrko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d/ </a:t>
            </a:r>
            <a:r>
              <a:rPr lang="en-US" dirty="0" err="1" smtClean="0">
                <a:latin typeface="Joy" pitchFamily="82" charset="0"/>
              </a:rPr>
              <a:t>pko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bZGhnK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ns/ e/ô-</a:t>
            </a:r>
            <a:r>
              <a:rPr lang="en-US" dirty="0" err="1" smtClean="0">
                <a:latin typeface="Joy" pitchFamily="82" charset="0"/>
              </a:rPr>
              <a:t>fôzrkodkB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 </a:t>
            </a:r>
            <a:r>
              <a:rPr lang="en-US" dirty="0" err="1" smtClean="0">
                <a:latin typeface="Joy" pitchFamily="82" charset="0"/>
              </a:rPr>
              <a:t>fJ;sohnK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bzp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wKr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GoBk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{V/ </a:t>
            </a:r>
            <a:r>
              <a:rPr lang="en-US" dirty="0" err="1" smtClean="0">
                <a:latin typeface="Joy" pitchFamily="82" charset="0"/>
              </a:rPr>
              <a:t>pBkT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f;o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;{</a:t>
            </a:r>
            <a:r>
              <a:rPr lang="en-US" dirty="0" err="1" smtClean="0">
                <a:latin typeface="Joy" pitchFamily="82" charset="0"/>
              </a:rPr>
              <a:t>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jkEh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dzd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ezxhnK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fJ;s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eoBk</a:t>
            </a:r>
            <a:r>
              <a:rPr lang="en-US" dirty="0" smtClean="0">
                <a:latin typeface="Joy" pitchFamily="82" charset="0"/>
              </a:rPr>
              <a:t>. ;'B/, </a:t>
            </a:r>
            <a:r>
              <a:rPr lang="en-US" dirty="0" err="1" smtClean="0">
                <a:latin typeface="Joy" pitchFamily="82" charset="0"/>
              </a:rPr>
              <a:t>uKdh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sKp</a:t>
            </a:r>
            <a:r>
              <a:rPr lang="en-US" dirty="0" smtClean="0">
                <a:latin typeface="Joy" pitchFamily="82" charset="0"/>
              </a:rPr>
              <a:t>/ d/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/to ns/ </a:t>
            </a:r>
            <a:r>
              <a:rPr lang="en-US" dirty="0" err="1" smtClean="0">
                <a:latin typeface="Joy" pitchFamily="82" charset="0"/>
              </a:rPr>
              <a:t>wZE</a:t>
            </a:r>
            <a:r>
              <a:rPr lang="en-US" dirty="0" smtClean="0">
                <a:latin typeface="Joy" pitchFamily="82" charset="0"/>
              </a:rPr>
              <a:t>/ T[Zs/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u'Nhpzd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chsk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AdhnK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wod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dkVh</a:t>
            </a:r>
            <a:r>
              <a:rPr lang="en-US" dirty="0" smtClean="0">
                <a:latin typeface="Joy" pitchFamily="82" charset="0"/>
              </a:rPr>
              <a:t> ns/ w[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oZyd</a:t>
            </a:r>
            <a:r>
              <a:rPr lang="en-US" dirty="0" smtClean="0">
                <a:latin typeface="Joy" pitchFamily="82" charset="0"/>
              </a:rPr>
              <a:t>/ s/ </a:t>
            </a:r>
            <a:r>
              <a:rPr lang="en-US" dirty="0" err="1" smtClean="0">
                <a:latin typeface="Joy" pitchFamily="82" charset="0"/>
              </a:rPr>
              <a:t>eNtkT</a:t>
            </a:r>
            <a:r>
              <a:rPr lang="en-US" dirty="0" smtClean="0">
                <a:latin typeface="Joy" pitchFamily="82" charset="0"/>
              </a:rPr>
              <a:t>[Ad/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;B,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T[;so/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wB'oziB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{</a:t>
            </a:r>
            <a:r>
              <a:rPr lang="en-US" dirty="0" err="1" smtClean="0">
                <a:latin typeface="Joy" pitchFamily="82" charset="0"/>
              </a:rPr>
              <a:t>nk</a:t>
            </a:r>
            <a:r>
              <a:rPr lang="en-US" dirty="0" smtClean="0">
                <a:latin typeface="Joy" pitchFamily="82" charset="0"/>
              </a:rPr>
              <a:t> y/</a:t>
            </a:r>
            <a:r>
              <a:rPr lang="en-US" dirty="0" err="1" smtClean="0">
                <a:latin typeface="Joy" pitchFamily="82" charset="0"/>
              </a:rPr>
              <a:t>bDk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BZuDk-rkT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fôeko</a:t>
            </a:r>
            <a:r>
              <a:rPr lang="en-US" dirty="0" smtClean="0">
                <a:latin typeface="Joy" pitchFamily="82" charset="0"/>
              </a:rPr>
              <a:t> y/</a:t>
            </a:r>
            <a:r>
              <a:rPr lang="en-US" dirty="0" err="1" smtClean="0">
                <a:latin typeface="Joy" pitchFamily="82" charset="0"/>
              </a:rPr>
              <a:t>vDk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gô</a:t>
            </a:r>
            <a:r>
              <a:rPr lang="en-US" dirty="0" smtClean="0">
                <a:latin typeface="Joy" pitchFamily="82" charset="0"/>
              </a:rPr>
              <a:t>{-</a:t>
            </a:r>
            <a:r>
              <a:rPr lang="en-US" dirty="0" err="1" smtClean="0">
                <a:latin typeface="Joy" pitchFamily="82" charset="0"/>
              </a:rPr>
              <a:t>gzShnK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bVkT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rkT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Dk-tikT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pZfunK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fwZNh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gZEo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sKp</a:t>
            </a:r>
            <a:r>
              <a:rPr lang="en-US" dirty="0" smtClean="0">
                <a:latin typeface="Joy" pitchFamily="82" charset="0"/>
              </a:rPr>
              <a:t>/ ns/ </a:t>
            </a:r>
            <a:r>
              <a:rPr lang="en-US" dirty="0" err="1" smtClean="0">
                <a:latin typeface="Joy" pitchFamily="82" charset="0"/>
              </a:rPr>
              <a:t>jkEh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fyv"D</a:t>
            </a:r>
            <a:r>
              <a:rPr lang="en-US" dirty="0" smtClean="0">
                <a:latin typeface="Joy" pitchFamily="82" charset="0"/>
              </a:rPr>
              <a:t>/ fit/A </a:t>
            </a:r>
            <a:r>
              <a:rPr lang="en-US" dirty="0" err="1" smtClean="0">
                <a:latin typeface="Joy" pitchFamily="82" charset="0"/>
              </a:rPr>
              <a:t>p?b-rZvhnK</a:t>
            </a:r>
            <a:r>
              <a:rPr lang="en-US" dirty="0" smtClean="0">
                <a:latin typeface="Joy" pitchFamily="82" charset="0"/>
              </a:rPr>
              <a:t>, ;</a:t>
            </a:r>
            <a:r>
              <a:rPr lang="en-US" dirty="0" err="1" smtClean="0">
                <a:latin typeface="Joy" pitchFamily="82" charset="0"/>
              </a:rPr>
              <a:t>hNhnK</a:t>
            </a:r>
            <a:r>
              <a:rPr lang="en-US" dirty="0" smtClean="0">
                <a:latin typeface="Joy" pitchFamily="82" charset="0"/>
              </a:rPr>
              <a:t>, S[</a:t>
            </a:r>
            <a:r>
              <a:rPr lang="en-US" dirty="0" err="1" smtClean="0">
                <a:latin typeface="Joy" pitchFamily="82" charset="0"/>
              </a:rPr>
              <a:t>DeD</a:t>
            </a:r>
            <a:r>
              <a:rPr lang="en-US" dirty="0" smtClean="0">
                <a:latin typeface="Joy" pitchFamily="82" charset="0"/>
              </a:rPr>
              <a:t>/, ;</a:t>
            </a:r>
            <a:r>
              <a:rPr lang="en-US" dirty="0" err="1" smtClean="0">
                <a:latin typeface="Joy" pitchFamily="82" charset="0"/>
              </a:rPr>
              <a:t>hNhnK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S'NhnK-S'NhnK</a:t>
            </a:r>
            <a:r>
              <a:rPr lang="en-US" dirty="0" smtClean="0">
                <a:latin typeface="Joy" pitchFamily="82" charset="0"/>
              </a:rPr>
              <a:t> e[</a:t>
            </a:r>
            <a:r>
              <a:rPr lang="en-US" dirty="0" err="1" smtClean="0">
                <a:latin typeface="Joy" pitchFamily="82" charset="0"/>
              </a:rPr>
              <a:t>o;hnK</a:t>
            </a:r>
            <a:r>
              <a:rPr lang="en-US" dirty="0" smtClean="0">
                <a:latin typeface="Joy" pitchFamily="82" charset="0"/>
              </a:rPr>
              <a:t>, w/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gô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gzShnK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;B.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;</a:t>
            </a:r>
            <a:r>
              <a:rPr lang="en-US" sz="3600" b="1" dirty="0" err="1" smtClean="0">
                <a:latin typeface="Joy" pitchFamily="82" charset="0"/>
              </a:rPr>
              <a:t>wki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ftZu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eJh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gqeko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dhnK</a:t>
            </a:r>
            <a:r>
              <a:rPr lang="en-US" sz="3600" b="1" dirty="0" smtClean="0">
                <a:latin typeface="Joy" pitchFamily="82" charset="0"/>
              </a:rPr>
              <a:t> ;q/</a:t>
            </a:r>
            <a:r>
              <a:rPr lang="en-US" sz="3600" b="1" dirty="0" err="1" smtClean="0">
                <a:latin typeface="Joy" pitchFamily="82" charset="0"/>
              </a:rPr>
              <a:t>DhnK</a:t>
            </a:r>
            <a:r>
              <a:rPr lang="en-US" sz="3600" b="1" dirty="0" smtClean="0">
                <a:latin typeface="Joy" pitchFamily="82" charset="0"/>
              </a:rPr>
              <a:t> d/ </a:t>
            </a:r>
            <a:r>
              <a:rPr lang="en-US" sz="3600" b="1" dirty="0" err="1" smtClean="0">
                <a:latin typeface="Joy" pitchFamily="82" charset="0"/>
              </a:rPr>
              <a:t>b'e</a:t>
            </a:r>
            <a:r>
              <a:rPr lang="en-US" sz="3600" b="1" dirty="0" smtClean="0">
                <a:latin typeface="Joy" pitchFamily="82" charset="0"/>
              </a:rPr>
              <a:t> ;B, </a:t>
            </a:r>
            <a:r>
              <a:rPr lang="en-US" dirty="0" smtClean="0">
                <a:latin typeface="Joy" pitchFamily="82" charset="0"/>
              </a:rPr>
              <a:t>fit/A </a:t>
            </a:r>
            <a:r>
              <a:rPr lang="en-US" dirty="0" err="1" smtClean="0">
                <a:latin typeface="Joy" pitchFamily="82" charset="0"/>
              </a:rPr>
              <a:t>gqôk;e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f;Zfyns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jehw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i'sôh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nfXnkge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tgkoh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fe;kB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d;seko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ebkeko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w÷d</a:t>
            </a:r>
            <a:r>
              <a:rPr lang="en-US" dirty="0" smtClean="0">
                <a:latin typeface="Joy" pitchFamily="82" charset="0"/>
              </a:rPr>
              <a:t>{o, </a:t>
            </a:r>
            <a:r>
              <a:rPr lang="en-US" dirty="0" err="1" smtClean="0">
                <a:latin typeface="Joy" pitchFamily="82" charset="0"/>
              </a:rPr>
              <a:t>B"eo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. T[; ;w/A </a:t>
            </a:r>
            <a:r>
              <a:rPr lang="en-US" dirty="0" err="1" smtClean="0">
                <a:latin typeface="Joy" pitchFamily="82" charset="0"/>
              </a:rPr>
              <a:t>iksh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;h.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dtkJhnK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d"okB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N[</a:t>
            </a:r>
            <a:r>
              <a:rPr lang="en-US" dirty="0" err="1" smtClean="0">
                <a:latin typeface="Joy" pitchFamily="82" charset="0"/>
              </a:rPr>
              <a:t>eV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ÒfôbkihsÓ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pDkT</a:t>
            </a:r>
            <a:r>
              <a:rPr lang="en-US" dirty="0" smtClean="0">
                <a:latin typeface="Joy" pitchFamily="82" charset="0"/>
              </a:rPr>
              <a:t>[Ad/ ;B.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o'rK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fJbki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tofsnk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wSbhnK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jZvhnK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fjoB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f;zr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fBzw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gZs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ôkfJd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dtkJhnK</a:t>
            </a:r>
            <a:r>
              <a:rPr lang="en-US" dirty="0" smtClean="0">
                <a:latin typeface="Joy" pitchFamily="82" charset="0"/>
              </a:rPr>
              <a:t> d/ o{g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tos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Gkos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</a:t>
            </a:r>
            <a:r>
              <a:rPr lang="en-US" dirty="0" smtClean="0">
                <a:latin typeface="Joy" pitchFamily="82" charset="0"/>
              </a:rPr>
              <a:t>:[</a:t>
            </a:r>
            <a:r>
              <a:rPr lang="en-US" dirty="0" err="1" smtClean="0">
                <a:latin typeface="Joy" pitchFamily="82" charset="0"/>
              </a:rPr>
              <a:t>ot?fde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fufes;k</a:t>
            </a:r>
            <a:r>
              <a:rPr lang="en-US" dirty="0" smtClean="0">
                <a:latin typeface="Joy" pitchFamily="82" charset="0"/>
              </a:rPr>
              <a:t> dh T[</a:t>
            </a:r>
            <a:r>
              <a:rPr lang="en-US" dirty="0" err="1" smtClean="0">
                <a:latin typeface="Joy" pitchFamily="82" charset="0"/>
              </a:rPr>
              <a:t>sgsh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</a:t>
            </a:r>
            <a:r>
              <a:rPr lang="en-US" dirty="0" smtClean="0">
                <a:latin typeface="Joy" pitchFamily="82" charset="0"/>
              </a:rPr>
              <a:t>;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fwqse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z;eko</a:t>
            </a:r>
            <a:r>
              <a:rPr lang="en-US" sz="3600" b="1" dirty="0" smtClean="0">
                <a:latin typeface="Joy" pitchFamily="82" charset="0"/>
              </a:rPr>
              <a:t> ;</a:t>
            </a:r>
            <a:r>
              <a:rPr lang="en-US" sz="3600" b="1" dirty="0" err="1" smtClean="0">
                <a:latin typeface="Joy" pitchFamily="82" charset="0"/>
              </a:rPr>
              <a:t>pzXh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fszB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o;wK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gqufbs</a:t>
            </a:r>
            <a:r>
              <a:rPr lang="en-US" dirty="0" smtClean="0">
                <a:latin typeface="Joy" pitchFamily="82" charset="0"/>
              </a:rPr>
              <a:t> ;B, fit/A e[M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ofdnK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dpkn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fdzd</a:t>
            </a:r>
            <a:r>
              <a:rPr lang="en-US" dirty="0" smtClean="0">
                <a:latin typeface="Joy" pitchFamily="82" charset="0"/>
              </a:rPr>
              <a:t>/ ;B,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fdzd</a:t>
            </a:r>
            <a:r>
              <a:rPr lang="en-US" dirty="0" smtClean="0">
                <a:latin typeface="Joy" pitchFamily="82" charset="0"/>
              </a:rPr>
              <a:t>/ ;B s/ </a:t>
            </a:r>
            <a:r>
              <a:rPr lang="en-US" dirty="0" err="1" smtClean="0">
                <a:latin typeface="Joy" pitchFamily="82" charset="0"/>
              </a:rPr>
              <a:t>eJh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gô</a:t>
            </a:r>
            <a:r>
              <a:rPr lang="en-US" dirty="0" smtClean="0">
                <a:latin typeface="Joy" pitchFamily="82" charset="0"/>
              </a:rPr>
              <a:t>{-</a:t>
            </a:r>
            <a:r>
              <a:rPr lang="en-US" dirty="0" err="1" smtClean="0">
                <a:latin typeface="Joy" pitchFamily="82" charset="0"/>
              </a:rPr>
              <a:t>gzShnK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ykD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ofdnK</a:t>
            </a:r>
            <a:r>
              <a:rPr lang="en-US" dirty="0" smtClean="0">
                <a:latin typeface="Joy" pitchFamily="82" charset="0"/>
              </a:rPr>
              <a:t> B{z ;[ZN </a:t>
            </a:r>
            <a:r>
              <a:rPr lang="en-US" dirty="0" err="1" smtClean="0">
                <a:latin typeface="Joy" pitchFamily="82" charset="0"/>
              </a:rPr>
              <a:t>fdzd</a:t>
            </a:r>
            <a:r>
              <a:rPr lang="en-US" dirty="0" smtClean="0">
                <a:latin typeface="Joy" pitchFamily="82" charset="0"/>
              </a:rPr>
              <a:t>/ ;B, </a:t>
            </a:r>
            <a:r>
              <a:rPr lang="en-US" dirty="0" err="1" smtClean="0">
                <a:latin typeface="Joy" pitchFamily="82" charset="0"/>
              </a:rPr>
              <a:t>pknd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n;EhnK</a:t>
            </a:r>
            <a:r>
              <a:rPr lang="en-US" dirty="0" smtClean="0">
                <a:latin typeface="Joy" pitchFamily="82" charset="0"/>
              </a:rPr>
              <a:t> B{z u[</a:t>
            </a:r>
            <a:r>
              <a:rPr lang="en-US" dirty="0" err="1" smtClean="0">
                <a:latin typeface="Joy" pitchFamily="82" charset="0"/>
              </a:rPr>
              <a:t>Ze</a:t>
            </a:r>
            <a:r>
              <a:rPr lang="en-US" dirty="0" smtClean="0">
                <a:latin typeface="Joy" pitchFamily="82" charset="0"/>
              </a:rPr>
              <a:t>/ e/ </a:t>
            </a:r>
            <a:r>
              <a:rPr lang="en-US" dirty="0" err="1" smtClean="0">
                <a:latin typeface="Joy" pitchFamily="82" charset="0"/>
              </a:rPr>
              <a:t>iwhB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dpk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fdzd</a:t>
            </a:r>
            <a:r>
              <a:rPr lang="en-US" dirty="0" smtClean="0">
                <a:latin typeface="Joy" pitchFamily="82" charset="0"/>
              </a:rPr>
              <a:t>/ ;B.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r>
              <a:rPr lang="en-US" sz="3600" b="1" dirty="0" err="1" smtClean="0">
                <a:latin typeface="Joy" pitchFamily="82" charset="0"/>
              </a:rPr>
              <a:t>nkofEe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ihtB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y/</a:t>
            </a:r>
            <a:r>
              <a:rPr lang="en-US" sz="3600" b="1" dirty="0" err="1" smtClean="0">
                <a:latin typeface="Joy" pitchFamily="82" charset="0"/>
              </a:rPr>
              <a:t>shpkVh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{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b'eK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Xzdk</a:t>
            </a:r>
            <a:r>
              <a:rPr lang="en-US" dirty="0" smtClean="0">
                <a:latin typeface="Joy" pitchFamily="82" charset="0"/>
              </a:rPr>
              <a:t> ;h. w[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g?dktko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eDe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i"A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uktb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egkj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fsb</a:t>
            </a:r>
            <a:r>
              <a:rPr lang="en-US" dirty="0" smtClean="0">
                <a:latin typeface="Joy" pitchFamily="82" charset="0"/>
              </a:rPr>
              <a:t> ns/ ;</a:t>
            </a:r>
            <a:r>
              <a:rPr lang="en-US" dirty="0" err="1" smtClean="0">
                <a:latin typeface="Joy" pitchFamily="82" charset="0"/>
              </a:rPr>
              <a:t>pihnK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egkj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rkT</a:t>
            </a:r>
            <a:r>
              <a:rPr lang="en-US" dirty="0" smtClean="0">
                <a:latin typeface="Joy" pitchFamily="82" charset="0"/>
              </a:rPr>
              <a:t>[D </a:t>
            </a:r>
            <a:r>
              <a:rPr lang="en-US" dirty="0" err="1" smtClean="0">
                <a:latin typeface="Joy" pitchFamily="82" charset="0"/>
              </a:rPr>
              <a:t>tkb</a:t>
            </a:r>
            <a:r>
              <a:rPr lang="en-US" dirty="0" smtClean="0">
                <a:latin typeface="Joy" pitchFamily="82" charset="0"/>
              </a:rPr>
              <a:t>/ ;G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;B. y/</a:t>
            </a:r>
            <a:r>
              <a:rPr lang="en-US" dirty="0" err="1" smtClean="0">
                <a:latin typeface="Joy" pitchFamily="82" charset="0"/>
              </a:rPr>
              <a:t>sh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f;zukJh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toyk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BdhnK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fBoGo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/-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 r[</a:t>
            </a:r>
            <a:r>
              <a:rPr lang="en-US" dirty="0" err="1" smtClean="0">
                <a:latin typeface="Joy" pitchFamily="82" charset="0"/>
              </a:rPr>
              <a:t>dkw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fizBQK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nkBki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iwK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oZfynk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gô</a:t>
            </a:r>
            <a:r>
              <a:rPr lang="en-US" sz="3600" b="1" dirty="0" smtClean="0">
                <a:latin typeface="Joy" pitchFamily="82" charset="0"/>
              </a:rPr>
              <a:t>{ 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gkbd</a:t>
            </a:r>
            <a:r>
              <a:rPr lang="en-US" dirty="0" smtClean="0">
                <a:latin typeface="Joy" pitchFamily="82" charset="0"/>
              </a:rPr>
              <a:t>/ ;B, fit/A </a:t>
            </a:r>
            <a:r>
              <a:rPr lang="en-US" dirty="0" err="1" smtClean="0">
                <a:latin typeface="Joy" pitchFamily="82" charset="0"/>
              </a:rPr>
              <a:t>pbd</a:t>
            </a:r>
            <a:r>
              <a:rPr lang="en-US" dirty="0" smtClean="0">
                <a:latin typeface="Joy" pitchFamily="82" charset="0"/>
              </a:rPr>
              <a:t>, G/v, </a:t>
            </a:r>
            <a:r>
              <a:rPr lang="en-US" dirty="0" err="1" smtClean="0">
                <a:latin typeface="Joy" pitchFamily="82" charset="0"/>
              </a:rPr>
              <a:t>peoh</a:t>
            </a:r>
            <a:r>
              <a:rPr lang="en-US" dirty="0" smtClean="0">
                <a:latin typeface="Joy" pitchFamily="82" charset="0"/>
              </a:rPr>
              <a:t>, G/v, </a:t>
            </a:r>
            <a:r>
              <a:rPr lang="en-US" dirty="0" err="1" smtClean="0">
                <a:latin typeface="Joy" pitchFamily="82" charset="0"/>
              </a:rPr>
              <a:t>G?A</a:t>
            </a:r>
            <a:r>
              <a:rPr lang="en-US" dirty="0" smtClean="0">
                <a:latin typeface="Joy" pitchFamily="82" charset="0"/>
              </a:rPr>
              <a:t>;, e[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fpZbh</a:t>
            </a:r>
            <a:r>
              <a:rPr lang="en-US" dirty="0" smtClean="0">
                <a:latin typeface="Joy" pitchFamily="82" charset="0"/>
              </a:rPr>
              <a:t>, T{m, ;{o, </a:t>
            </a:r>
            <a:r>
              <a:rPr lang="en-US" dirty="0" err="1" smtClean="0">
                <a:latin typeface="Joy" pitchFamily="82" charset="0"/>
              </a:rPr>
              <a:t>s'sk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w'o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pzdo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foZS</a:t>
            </a:r>
            <a:r>
              <a:rPr lang="en-US" dirty="0" smtClean="0">
                <a:latin typeface="Joy" pitchFamily="82" charset="0"/>
              </a:rPr>
              <a:t>, ;KY, </a:t>
            </a:r>
            <a:r>
              <a:rPr lang="en-US" dirty="0" err="1" smtClean="0">
                <a:latin typeface="Joy" pitchFamily="82" charset="0"/>
              </a:rPr>
              <a:t>r?Avk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jkEh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uhsk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fgzio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x'V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fgzio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fes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fwfbnk</a:t>
            </a:r>
            <a:r>
              <a:rPr lang="en-US" dirty="0" smtClean="0">
                <a:latin typeface="Joy" pitchFamily="82" charset="0"/>
              </a:rPr>
              <a:t>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tgko</a:t>
            </a:r>
            <a:r>
              <a:rPr lang="en-US" sz="3600" b="1" dirty="0" smtClean="0">
                <a:latin typeface="Joy" pitchFamily="82" charset="0"/>
              </a:rPr>
              <a:t> ns/ </a:t>
            </a:r>
            <a:r>
              <a:rPr lang="en-US" sz="3600" b="1" dirty="0" err="1" smtClean="0">
                <a:latin typeface="Joy" pitchFamily="82" charset="0"/>
              </a:rPr>
              <a:t>tDi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bJh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gqf;ZX</a:t>
            </a:r>
            <a:r>
              <a:rPr lang="en-US" dirty="0" smtClean="0">
                <a:latin typeface="Joy" pitchFamily="82" charset="0"/>
              </a:rPr>
              <a:t> e/Ado ;B. </a:t>
            </a:r>
            <a:r>
              <a:rPr lang="en-US" dirty="0" err="1" smtClean="0">
                <a:latin typeface="Joy" pitchFamily="82" charset="0"/>
              </a:rPr>
              <a:t>ftd</a:t>
            </a:r>
            <a:r>
              <a:rPr lang="en-US" dirty="0" smtClean="0">
                <a:latin typeface="Joy" pitchFamily="82" charset="0"/>
              </a:rPr>
              <a:t>/ô </a:t>
            </a:r>
            <a:r>
              <a:rPr lang="en-US" dirty="0" err="1" smtClean="0">
                <a:latin typeface="Joy" pitchFamily="82" charset="0"/>
              </a:rPr>
              <a:t>tgko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ncrkfB;skB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fJokB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fw;o</a:t>
            </a:r>
            <a:r>
              <a:rPr lang="en-US" dirty="0" smtClean="0">
                <a:latin typeface="Joy" pitchFamily="82" charset="0"/>
              </a:rPr>
              <a:t>, ;[w/o ns/ </a:t>
            </a:r>
            <a:r>
              <a:rPr lang="en-US" dirty="0" err="1" smtClean="0">
                <a:latin typeface="Joy" pitchFamily="82" charset="0"/>
              </a:rPr>
              <a:t>eqhN</a:t>
            </a:r>
            <a:r>
              <a:rPr lang="en-US" dirty="0" smtClean="0">
                <a:latin typeface="Joy" pitchFamily="82" charset="0"/>
              </a:rPr>
              <a:t> d/</a:t>
            </a:r>
            <a:r>
              <a:rPr lang="en-US" dirty="0" err="1" smtClean="0">
                <a:latin typeface="Joy" pitchFamily="82" charset="0"/>
              </a:rPr>
              <a:t>ôK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j[</a:t>
            </a:r>
            <a:r>
              <a:rPr lang="en-US" dirty="0" err="1" smtClean="0">
                <a:latin typeface="Joy" pitchFamily="82" charset="0"/>
              </a:rPr>
              <a:t>zdk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p?brZvhnK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Y'fJnk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BdhnK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okjhA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tgko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ijki</a:t>
            </a:r>
            <a:r>
              <a:rPr lang="en-US" dirty="0" smtClean="0">
                <a:latin typeface="Joy" pitchFamily="82" charset="0"/>
              </a:rPr>
              <a:t> ns/ p/</a:t>
            </a:r>
            <a:r>
              <a:rPr lang="en-US" dirty="0" err="1" smtClean="0">
                <a:latin typeface="Joy" pitchFamily="82" charset="0"/>
              </a:rPr>
              <a:t>VhnK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b'Eb</a:t>
            </a:r>
            <a:r>
              <a:rPr lang="en-US" dirty="0" smtClean="0">
                <a:latin typeface="Joy" pitchFamily="82" charset="0"/>
              </a:rPr>
              <a:t> (r[</a:t>
            </a:r>
            <a:r>
              <a:rPr lang="en-US" dirty="0" err="1" smtClean="0">
                <a:latin typeface="Joy" pitchFamily="82" charset="0"/>
              </a:rPr>
              <a:t>ioks</a:t>
            </a:r>
            <a:r>
              <a:rPr lang="en-US" dirty="0" smtClean="0">
                <a:latin typeface="Joy" pitchFamily="82" charset="0"/>
              </a:rPr>
              <a:t>) </a:t>
            </a:r>
            <a:r>
              <a:rPr lang="en-US" dirty="0" err="1" smtClean="0">
                <a:latin typeface="Joy" pitchFamily="82" charset="0"/>
              </a:rPr>
              <a:t>fty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ftôkb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pzdorkj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yzvo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wkg-s'b</a:t>
            </a:r>
            <a:r>
              <a:rPr lang="en-US" sz="3600" b="1" dirty="0" smtClean="0">
                <a:latin typeface="Joy" pitchFamily="82" charset="0"/>
              </a:rPr>
              <a:t> d/ </a:t>
            </a:r>
            <a:r>
              <a:rPr lang="en-US" sz="3600" b="1" dirty="0" err="1" smtClean="0">
                <a:latin typeface="Joy" pitchFamily="82" charset="0"/>
              </a:rPr>
              <a:t>fuzBQ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y[</a:t>
            </a:r>
            <a:r>
              <a:rPr lang="en-US" dirty="0" err="1" smtClean="0">
                <a:latin typeface="Joy" pitchFamily="82" charset="0"/>
              </a:rPr>
              <a:t>dkJh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d"okB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/-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tZN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gZEoK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jZvhnK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bZeV</a:t>
            </a:r>
            <a:r>
              <a:rPr lang="en-US" dirty="0" smtClean="0">
                <a:latin typeface="Joy" pitchFamily="82" charset="0"/>
              </a:rPr>
              <a:t> d/ N[</a:t>
            </a:r>
            <a:r>
              <a:rPr lang="en-US" dirty="0" err="1" smtClean="0">
                <a:latin typeface="Joy" pitchFamily="82" charset="0"/>
              </a:rPr>
              <a:t>efVnK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wkg-s'b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16 </a:t>
            </a:r>
            <a:r>
              <a:rPr lang="en-US" dirty="0" err="1" smtClean="0">
                <a:latin typeface="Joy" pitchFamily="82" charset="0"/>
              </a:rPr>
              <a:t>fJekJhnK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wzBhnK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iKdhnK</a:t>
            </a:r>
            <a:r>
              <a:rPr lang="en-US" dirty="0" smtClean="0">
                <a:latin typeface="Joy" pitchFamily="82" charset="0"/>
              </a:rPr>
              <a:t> ;B. </a:t>
            </a:r>
            <a:r>
              <a:rPr lang="en-US" dirty="0" err="1" smtClean="0">
                <a:latin typeface="Joy" pitchFamily="82" charset="0"/>
              </a:rPr>
              <a:t>jVZgk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eK;h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;'</a:t>
            </a:r>
            <a:r>
              <a:rPr lang="en-US" dirty="0" err="1" smtClean="0">
                <a:latin typeface="Joy" pitchFamily="82" charset="0"/>
              </a:rPr>
              <a:t>Nh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 j?,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s/ </a:t>
            </a:r>
            <a:r>
              <a:rPr lang="en-US" dirty="0" err="1" smtClean="0">
                <a:latin typeface="Joy" pitchFamily="82" charset="0"/>
              </a:rPr>
              <a:t>fBôkB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bZr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g?wkBk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j't</a:t>
            </a:r>
            <a:r>
              <a:rPr lang="en-US" dirty="0" smtClean="0">
                <a:latin typeface="Joy" pitchFamily="82" charset="0"/>
              </a:rPr>
              <a:t>/. </a:t>
            </a:r>
            <a:r>
              <a:rPr lang="en-US" dirty="0" err="1" smtClean="0">
                <a:latin typeface="Joy" pitchFamily="82" charset="0"/>
              </a:rPr>
              <a:t>sZeVhnK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tos'A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ehsh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iKdh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gZEo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dhnK</a:t>
            </a:r>
            <a:r>
              <a:rPr lang="en-US" sz="3600" b="1" dirty="0" smtClean="0">
                <a:latin typeface="Joy" pitchFamily="82" charset="0"/>
              </a:rPr>
              <a:t> w{</a:t>
            </a:r>
            <a:r>
              <a:rPr lang="en-US" sz="3600" b="1" dirty="0" err="1" smtClean="0">
                <a:latin typeface="Joy" pitchFamily="82" charset="0"/>
              </a:rPr>
              <a:t>oshnK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wod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gZEo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XV </a:t>
            </a:r>
            <a:r>
              <a:rPr lang="en-US" dirty="0" err="1" smtClean="0">
                <a:latin typeface="Joy" pitchFamily="82" charset="0"/>
              </a:rPr>
              <a:t>fwfbnk</a:t>
            </a:r>
            <a:r>
              <a:rPr lang="en-US" dirty="0" smtClean="0">
                <a:latin typeface="Joy" pitchFamily="82" charset="0"/>
              </a:rPr>
              <a:t>. T[;dh </a:t>
            </a:r>
            <a:r>
              <a:rPr lang="en-US" dirty="0" err="1" smtClean="0">
                <a:latin typeface="Joy" pitchFamily="82" charset="0"/>
              </a:rPr>
              <a:t>dkVh</a:t>
            </a:r>
            <a:r>
              <a:rPr lang="en-US" dirty="0" smtClean="0">
                <a:latin typeface="Joy" pitchFamily="82" charset="0"/>
              </a:rPr>
              <a:t> j? go w[</a:t>
            </a:r>
            <a:r>
              <a:rPr lang="en-US" dirty="0" err="1" smtClean="0">
                <a:latin typeface="Joy" pitchFamily="82" charset="0"/>
              </a:rPr>
              <a:t>ZSK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nZyK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gsbhnK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fsoShnK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BZe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bzwk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yZp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w'Y</a:t>
            </a:r>
            <a:r>
              <a:rPr lang="en-US" dirty="0" smtClean="0">
                <a:latin typeface="Joy" pitchFamily="82" charset="0"/>
              </a:rPr>
              <a:t>/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;[</a:t>
            </a:r>
            <a:r>
              <a:rPr lang="en-US" dirty="0" err="1" smtClean="0">
                <a:latin typeface="Joy" pitchFamily="82" charset="0"/>
              </a:rPr>
              <a:t>zdo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eYkJh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tkbk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p;so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fwfbnk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:'</a:t>
            </a:r>
            <a:r>
              <a:rPr lang="en-US" dirty="0" err="1" smtClean="0">
                <a:latin typeface="Joy" pitchFamily="82" charset="0"/>
              </a:rPr>
              <a:t>rh</a:t>
            </a:r>
            <a:r>
              <a:rPr lang="en-US" dirty="0" smtClean="0">
                <a:latin typeface="Joy" pitchFamily="82" charset="0"/>
              </a:rPr>
              <a:t> dh w{</a:t>
            </a:r>
            <a:r>
              <a:rPr lang="en-US" dirty="0" err="1" smtClean="0">
                <a:latin typeface="Joy" pitchFamily="82" charset="0"/>
              </a:rPr>
              <a:t>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j't</a:t>
            </a:r>
            <a:r>
              <a:rPr lang="en-US" dirty="0" smtClean="0">
                <a:latin typeface="Joy" pitchFamily="82" charset="0"/>
              </a:rPr>
              <a:t>/.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gekJh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fwZNh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dhnK</a:t>
            </a:r>
            <a:r>
              <a:rPr lang="en-US" sz="3600" b="1" dirty="0" smtClean="0">
                <a:latin typeface="Joy" pitchFamily="82" charset="0"/>
              </a:rPr>
              <a:t> w{</a:t>
            </a:r>
            <a:r>
              <a:rPr lang="en-US" sz="3600" b="1" dirty="0" err="1" smtClean="0">
                <a:latin typeface="Joy" pitchFamily="82" charset="0"/>
              </a:rPr>
              <a:t>oshnK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, fit/A wks d/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, T[;B{z </a:t>
            </a:r>
            <a:r>
              <a:rPr lang="en-US" dirty="0" err="1" smtClean="0">
                <a:latin typeface="Joy" pitchFamily="82" charset="0"/>
              </a:rPr>
              <a:t>rfjfDnK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ikfJnk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f;o</a:t>
            </a:r>
            <a:r>
              <a:rPr lang="en-US" dirty="0" smtClean="0">
                <a:latin typeface="Joy" pitchFamily="82" charset="0"/>
              </a:rPr>
              <a:t> s/ w[</a:t>
            </a:r>
            <a:r>
              <a:rPr lang="en-US" dirty="0" err="1" smtClean="0">
                <a:latin typeface="Joy" pitchFamily="82" charset="0"/>
              </a:rPr>
              <a:t>eN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gfjB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do;kfJnk</a:t>
            </a:r>
            <a:r>
              <a:rPr lang="en-US" dirty="0" smtClean="0">
                <a:latin typeface="Joy" pitchFamily="82" charset="0"/>
              </a:rPr>
              <a:t> j?.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Xks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dhnK</a:t>
            </a:r>
            <a:r>
              <a:rPr lang="en-US" sz="3600" b="1" dirty="0" smtClean="0">
                <a:latin typeface="Joy" pitchFamily="82" charset="0"/>
              </a:rPr>
              <a:t> w{</a:t>
            </a:r>
            <a:r>
              <a:rPr lang="en-US" sz="3600" b="1" dirty="0" err="1" smtClean="0">
                <a:latin typeface="Joy" pitchFamily="82" charset="0"/>
              </a:rPr>
              <a:t>oshnK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w'jBi'dV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Bkuh</a:t>
            </a:r>
            <a:r>
              <a:rPr lang="en-US" dirty="0" smtClean="0">
                <a:latin typeface="Joy" pitchFamily="82" charset="0"/>
              </a:rPr>
              <a:t> dh </a:t>
            </a:r>
            <a:r>
              <a:rPr lang="en-US" dirty="0" err="1" smtClean="0">
                <a:latin typeface="Joy" pitchFamily="82" charset="0"/>
              </a:rPr>
              <a:t>eK;h</a:t>
            </a:r>
            <a:r>
              <a:rPr lang="en-US" dirty="0" smtClean="0">
                <a:latin typeface="Joy" pitchFamily="82" charset="0"/>
              </a:rPr>
              <a:t> dh w{</a:t>
            </a:r>
            <a:r>
              <a:rPr lang="en-US" dirty="0" err="1" smtClean="0">
                <a:latin typeface="Joy" pitchFamily="82" charset="0"/>
              </a:rPr>
              <a:t>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 j?.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fwZNh</a:t>
            </a:r>
            <a:r>
              <a:rPr lang="en-US" sz="3600" b="1" dirty="0" smtClean="0">
                <a:latin typeface="Joy" pitchFamily="82" charset="0"/>
              </a:rPr>
              <a:t> d/ </a:t>
            </a:r>
            <a:r>
              <a:rPr lang="en-US" sz="3600" b="1" dirty="0" err="1" smtClean="0">
                <a:latin typeface="Joy" pitchFamily="82" charset="0"/>
              </a:rPr>
              <a:t>GKv</a:t>
            </a:r>
            <a:r>
              <a:rPr lang="en-US" sz="3600" b="1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xoK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tos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/ ;B ns/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uke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pDkJ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iKd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gô</a:t>
            </a:r>
            <a:r>
              <a:rPr lang="en-US" dirty="0" smtClean="0">
                <a:latin typeface="Joy" pitchFamily="82" charset="0"/>
              </a:rPr>
              <a:t>{-</a:t>
            </a:r>
            <a:r>
              <a:rPr lang="en-US" dirty="0" err="1" smtClean="0">
                <a:latin typeface="Joy" pitchFamily="82" charset="0"/>
              </a:rPr>
              <a:t>gzShnK</a:t>
            </a:r>
            <a:r>
              <a:rPr lang="en-US" dirty="0" smtClean="0">
                <a:latin typeface="Joy" pitchFamily="82" charset="0"/>
              </a:rPr>
              <a:t> d/ ns/ c[</a:t>
            </a:r>
            <a:r>
              <a:rPr lang="en-US" dirty="0" err="1" smtClean="0">
                <a:latin typeface="Joy" pitchFamily="82" charset="0"/>
              </a:rPr>
              <a:t>Zb-gZshnK</a:t>
            </a:r>
            <a:r>
              <a:rPr lang="en-US" dirty="0" smtClean="0">
                <a:latin typeface="Joy" pitchFamily="82" charset="0"/>
              </a:rPr>
              <a:t> d/ ;[</a:t>
            </a:r>
            <a:r>
              <a:rPr lang="en-US" dirty="0" err="1" smtClean="0">
                <a:latin typeface="Joy" pitchFamily="82" charset="0"/>
              </a:rPr>
              <a:t>zdo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j'J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w'joK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fJjBK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ô/o, </a:t>
            </a:r>
            <a:r>
              <a:rPr lang="en-US" dirty="0" err="1" smtClean="0">
                <a:latin typeface="Joy" pitchFamily="82" charset="0"/>
              </a:rPr>
              <a:t>jkEh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pkoKf;zrk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pbd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/>
            <a:endParaRPr lang="en-US" dirty="0" smtClean="0">
              <a:latin typeface="Joy" pitchFamily="82" charset="0"/>
            </a:endParaRPr>
          </a:p>
          <a:p>
            <a:r>
              <a:rPr lang="en-US" sz="3600" b="1" dirty="0" err="1" smtClean="0">
                <a:latin typeface="Joy" pitchFamily="82" charset="0"/>
              </a:rPr>
              <a:t>Xkofwe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ihtB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wks-d/</a:t>
            </a:r>
            <a:r>
              <a:rPr lang="en-US" sz="3600" b="1" dirty="0" err="1" smtClean="0">
                <a:latin typeface="Joy" pitchFamily="82" charset="0"/>
              </a:rPr>
              <a:t>th</a:t>
            </a:r>
            <a:r>
              <a:rPr lang="en-US" sz="3600" b="1" dirty="0" smtClean="0">
                <a:latin typeface="Joy" pitchFamily="82" charset="0"/>
              </a:rPr>
              <a:t> dh g{</a:t>
            </a:r>
            <a:r>
              <a:rPr lang="en-US" sz="3600" b="1" dirty="0" err="1" smtClean="0">
                <a:latin typeface="Joy" pitchFamily="82" charset="0"/>
              </a:rPr>
              <a:t>ik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/</a:t>
            </a:r>
            <a:r>
              <a:rPr lang="en-US" dirty="0" err="1" smtClean="0">
                <a:latin typeface="Joy" pitchFamily="82" charset="0"/>
              </a:rPr>
              <a:t>eK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gekJh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fwZNhnK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wks-d/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dh w{</a:t>
            </a:r>
            <a:r>
              <a:rPr lang="en-US" dirty="0" err="1" smtClean="0">
                <a:latin typeface="Joy" pitchFamily="82" charset="0"/>
              </a:rPr>
              <a:t>osh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yk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fe;w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p;soK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rfjfDnK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Bkb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ikJh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, go X[</a:t>
            </a:r>
            <a:r>
              <a:rPr lang="en-US" dirty="0" err="1" smtClean="0">
                <a:latin typeface="Joy" pitchFamily="82" charset="0"/>
              </a:rPr>
              <a:t>zdbh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nfijk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ikgdk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nZr</a:t>
            </a:r>
            <a:r>
              <a:rPr lang="en-US" dirty="0" smtClean="0">
                <a:latin typeface="Joy" pitchFamily="82" charset="0"/>
              </a:rPr>
              <a:t>/ ;</a:t>
            </a:r>
            <a:r>
              <a:rPr lang="en-US" dirty="0" err="1" smtClean="0">
                <a:latin typeface="Joy" pitchFamily="82" charset="0"/>
              </a:rPr>
              <a:t>rzXh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ibkfJnk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</a:t>
            </a:r>
          </a:p>
          <a:p>
            <a:pPr algn="just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fôt</a:t>
            </a:r>
            <a:r>
              <a:rPr lang="en-US" sz="3600" b="1" dirty="0" smtClean="0">
                <a:latin typeface="Joy" pitchFamily="82" charset="0"/>
              </a:rPr>
              <a:t> dh g{</a:t>
            </a:r>
            <a:r>
              <a:rPr lang="en-US" sz="3600" b="1" dirty="0" err="1" smtClean="0">
                <a:latin typeface="Joy" pitchFamily="82" charset="0"/>
              </a:rPr>
              <a:t>ik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 T[Zs/ </a:t>
            </a:r>
            <a:r>
              <a:rPr lang="en-US" dirty="0" err="1" smtClean="0">
                <a:latin typeface="Joy" pitchFamily="82" charset="0"/>
              </a:rPr>
              <a:t>nk;D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brk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p?mk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j'fJnk</a:t>
            </a:r>
            <a:r>
              <a:rPr lang="en-US" dirty="0" smtClean="0">
                <a:latin typeface="Joy" pitchFamily="82" charset="0"/>
              </a:rPr>
              <a:t>, T[;d/ </a:t>
            </a:r>
            <a:r>
              <a:rPr lang="en-US" dirty="0" err="1" smtClean="0">
                <a:latin typeface="Joy" pitchFamily="82" charset="0"/>
              </a:rPr>
              <a:t>fszB</a:t>
            </a:r>
            <a:r>
              <a:rPr lang="en-US" dirty="0" smtClean="0">
                <a:latin typeface="Joy" pitchFamily="82" charset="0"/>
              </a:rPr>
              <a:t> w{j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f;o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fsô</a:t>
            </a:r>
            <a:r>
              <a:rPr lang="en-US" dirty="0" smtClean="0">
                <a:latin typeface="Joy" pitchFamily="82" charset="0"/>
              </a:rPr>
              <a:t>{b </a:t>
            </a:r>
            <a:r>
              <a:rPr lang="en-US" dirty="0" err="1" smtClean="0">
                <a:latin typeface="Joy" pitchFamily="82" charset="0"/>
              </a:rPr>
              <a:t>tKr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fszB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f;zr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uko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gk</a:t>
            </a:r>
            <a:r>
              <a:rPr lang="en-US" dirty="0" smtClean="0">
                <a:latin typeface="Joy" pitchFamily="82" charset="0"/>
              </a:rPr>
              <a:t>;/ </a:t>
            </a:r>
            <a:r>
              <a:rPr lang="en-US" dirty="0" err="1" smtClean="0">
                <a:latin typeface="Joy" pitchFamily="82" charset="0"/>
              </a:rPr>
              <a:t>jkEh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uhs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G?A</a:t>
            </a:r>
            <a:r>
              <a:rPr lang="en-US" dirty="0" smtClean="0">
                <a:latin typeface="Joy" pitchFamily="82" charset="0"/>
              </a:rPr>
              <a:t>; ns/ </a:t>
            </a:r>
            <a:r>
              <a:rPr lang="en-US" dirty="0" err="1" smtClean="0">
                <a:latin typeface="Joy" pitchFamily="82" charset="0"/>
              </a:rPr>
              <a:t>r?Av</a:t>
            </a:r>
            <a:r>
              <a:rPr lang="en-US" dirty="0" smtClean="0">
                <a:latin typeface="Joy" pitchFamily="82" charset="0"/>
              </a:rPr>
              <a:t>/ d/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nk;D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EZb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fjoB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B÷o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Adk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wzfBnk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fôt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gô</a:t>
            </a:r>
            <a:r>
              <a:rPr lang="en-US" sz="3600" b="1" dirty="0" smtClean="0">
                <a:latin typeface="Joy" pitchFamily="82" charset="0"/>
              </a:rPr>
              <a:t>{ (</a:t>
            </a:r>
            <a:r>
              <a:rPr lang="en-US" sz="3600" b="1" dirty="0" err="1" smtClean="0">
                <a:latin typeface="Joy" pitchFamily="82" charset="0"/>
              </a:rPr>
              <a:t>jkEh</a:t>
            </a:r>
            <a:r>
              <a:rPr lang="en-US" sz="3600" b="1" dirty="0" smtClean="0">
                <a:latin typeface="Joy" pitchFamily="82" charset="0"/>
              </a:rPr>
              <a:t>, </a:t>
            </a:r>
            <a:r>
              <a:rPr lang="en-US" sz="3600" b="1" dirty="0" err="1" smtClean="0">
                <a:latin typeface="Joy" pitchFamily="82" charset="0"/>
              </a:rPr>
              <a:t>p?b</a:t>
            </a:r>
            <a:r>
              <a:rPr lang="en-US" sz="3600" b="1" dirty="0" smtClean="0">
                <a:latin typeface="Joy" pitchFamily="82" charset="0"/>
              </a:rPr>
              <a:t>, </a:t>
            </a:r>
            <a:r>
              <a:rPr lang="en-US" sz="3600" b="1" dirty="0" err="1" smtClean="0">
                <a:latin typeface="Joy" pitchFamily="82" charset="0"/>
              </a:rPr>
              <a:t>r?Avk</a:t>
            </a:r>
            <a:r>
              <a:rPr lang="en-US" sz="3600" b="1" dirty="0" smtClean="0">
                <a:latin typeface="Joy" pitchFamily="82" charset="0"/>
              </a:rPr>
              <a:t>), </a:t>
            </a:r>
            <a:r>
              <a:rPr lang="en-US" sz="3600" b="1" dirty="0" err="1" smtClean="0">
                <a:latin typeface="Joy" pitchFamily="82" charset="0"/>
              </a:rPr>
              <a:t>gzSh</a:t>
            </a:r>
            <a:r>
              <a:rPr lang="en-US" sz="3600" b="1" dirty="0" smtClean="0">
                <a:latin typeface="Joy" pitchFamily="82" charset="0"/>
              </a:rPr>
              <a:t> (</a:t>
            </a:r>
            <a:r>
              <a:rPr lang="en-US" sz="3600" b="1" dirty="0" err="1" smtClean="0">
                <a:latin typeface="Joy" pitchFamily="82" charset="0"/>
              </a:rPr>
              <a:t>ep</a:t>
            </a:r>
            <a:r>
              <a:rPr lang="en-US" sz="3600" b="1" dirty="0" smtClean="0">
                <a:latin typeface="Joy" pitchFamily="82" charset="0"/>
              </a:rPr>
              <a:t>{so), </a:t>
            </a:r>
            <a:r>
              <a:rPr lang="en-US" sz="3600" b="1" dirty="0" err="1" smtClean="0">
                <a:latin typeface="Joy" pitchFamily="82" charset="0"/>
              </a:rPr>
              <a:t>doZys</a:t>
            </a:r>
            <a:r>
              <a:rPr lang="en-US" sz="3600" b="1" dirty="0" smtClean="0">
                <a:latin typeface="Joy" pitchFamily="82" charset="0"/>
              </a:rPr>
              <a:t> (</a:t>
            </a:r>
            <a:r>
              <a:rPr lang="en-US" sz="3600" b="1" dirty="0" err="1" smtClean="0">
                <a:latin typeface="Joy" pitchFamily="82" charset="0"/>
              </a:rPr>
              <a:t>fgZgb</a:t>
            </a:r>
            <a:r>
              <a:rPr lang="en-US" sz="3600" b="1" dirty="0">
                <a:latin typeface="Joy" pitchFamily="82" charset="0"/>
              </a:rPr>
              <a:t>)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dh g{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;</a:t>
            </a:r>
            <a:r>
              <a:rPr lang="en-US" dirty="0" err="1" smtClean="0">
                <a:latin typeface="Joy" pitchFamily="82" charset="0"/>
              </a:rPr>
              <a:t>ZgK</a:t>
            </a:r>
            <a:r>
              <a:rPr lang="en-US" dirty="0" smtClean="0">
                <a:latin typeface="Joy" pitchFamily="82" charset="0"/>
              </a:rPr>
              <a:t> dh g{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th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nrBh</a:t>
            </a:r>
            <a:r>
              <a:rPr lang="en-US" dirty="0" smtClean="0">
                <a:latin typeface="Joy" pitchFamily="82" charset="0"/>
              </a:rPr>
              <a:t> ns/ ;{</a:t>
            </a:r>
            <a:r>
              <a:rPr lang="en-US" dirty="0" err="1" smtClean="0">
                <a:latin typeface="Joy" pitchFamily="82" charset="0"/>
              </a:rPr>
              <a:t>oi</a:t>
            </a:r>
            <a:r>
              <a:rPr lang="en-US" dirty="0" smtClean="0">
                <a:latin typeface="Joy" pitchFamily="82" charset="0"/>
              </a:rPr>
              <a:t> dh g{</a:t>
            </a:r>
            <a:r>
              <a:rPr lang="en-US" dirty="0" err="1" smtClean="0">
                <a:latin typeface="Joy" pitchFamily="82" charset="0"/>
              </a:rPr>
              <a:t>ik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eod</a:t>
            </a:r>
            <a:r>
              <a:rPr lang="en-US" dirty="0" smtClean="0">
                <a:latin typeface="Joy" pitchFamily="82" charset="0"/>
              </a:rPr>
              <a:t>/ ;B.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Joy" pitchFamily="82" charset="0"/>
              </a:rPr>
              <a:t>okiBhfse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ftt;Ek</a:t>
            </a:r>
            <a:endParaRPr lang="en-US" sz="3600" b="1" dirty="0" smtClean="0">
              <a:latin typeface="Joy" pitchFamily="82" charset="0"/>
            </a:endParaRPr>
          </a:p>
          <a:p>
            <a:pPr algn="just"/>
            <a:r>
              <a:rPr lang="en-US" dirty="0" smtClean="0">
                <a:latin typeface="Joy" pitchFamily="82" charset="0"/>
              </a:rPr>
              <a:t>	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gzikp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pb'fu;skB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oki;EkB</a:t>
            </a:r>
            <a:r>
              <a:rPr lang="en-US" dirty="0" smtClean="0">
                <a:latin typeface="Joy" pitchFamily="82" charset="0"/>
              </a:rPr>
              <a:t> ns/ </a:t>
            </a:r>
            <a:r>
              <a:rPr lang="en-US" dirty="0" err="1" smtClean="0">
                <a:latin typeface="Joy" pitchFamily="82" charset="0"/>
              </a:rPr>
              <a:t>ekfmnktkV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/;K </a:t>
            </a:r>
            <a:r>
              <a:rPr lang="en-US" dirty="0" err="1" smtClean="0">
                <a:latin typeface="Joy" pitchFamily="82" charset="0"/>
              </a:rPr>
              <a:t>ftZu'A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fijhnK</a:t>
            </a:r>
            <a:r>
              <a:rPr lang="en-US" dirty="0" smtClean="0">
                <a:latin typeface="Joy" pitchFamily="82" charset="0"/>
              </a:rPr>
              <a:t> w{</a:t>
            </a:r>
            <a:r>
              <a:rPr lang="en-US" dirty="0" err="1" smtClean="0">
                <a:latin typeface="Joy" pitchFamily="82" charset="0"/>
              </a:rPr>
              <a:t>oshnK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fJZe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fij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GtB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fJZe'-fij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wkg-s'b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kXB</a:t>
            </a:r>
            <a:r>
              <a:rPr lang="en-US" dirty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ns/ </a:t>
            </a:r>
            <a:r>
              <a:rPr lang="en-US" dirty="0" err="1" smtClean="0">
                <a:latin typeface="Joy" pitchFamily="82" charset="0"/>
              </a:rPr>
              <a:t>fJZe'-fijh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fbZgh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</a:t>
            </a:r>
            <a:r>
              <a:rPr lang="en-US" dirty="0" smtClean="0">
                <a:latin typeface="Joy" pitchFamily="82" charset="0"/>
              </a:rPr>
              <a:t> j?. </a:t>
            </a:r>
            <a:r>
              <a:rPr lang="en-US" dirty="0" err="1" smtClean="0">
                <a:latin typeface="Joy" pitchFamily="82" charset="0"/>
              </a:rPr>
              <a:t>fi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eZfYnk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j?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kwoki</a:t>
            </a:r>
            <a:r>
              <a:rPr lang="en-US" dirty="0" smtClean="0">
                <a:latin typeface="Joy" pitchFamily="82" charset="0"/>
              </a:rPr>
              <a:t> d/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gqd</a:t>
            </a:r>
            <a:r>
              <a:rPr lang="en-US" dirty="0" smtClean="0">
                <a:latin typeface="Joy" pitchFamily="82" charset="0"/>
              </a:rPr>
              <a:t>/;K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okiBhfse</a:t>
            </a:r>
            <a:r>
              <a:rPr lang="en-US" sz="3600" b="1" dirty="0" smtClean="0">
                <a:latin typeface="Joy" pitchFamily="82" charset="0"/>
              </a:rPr>
              <a:t> J/</a:t>
            </a:r>
            <a:r>
              <a:rPr lang="en-US" sz="3600" b="1" dirty="0" err="1" smtClean="0">
                <a:latin typeface="Joy" pitchFamily="82" charset="0"/>
              </a:rPr>
              <a:t>esk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gkJh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iKdh</a:t>
            </a:r>
            <a:r>
              <a:rPr lang="en-US" sz="3600" b="1" dirty="0" smtClean="0">
                <a:latin typeface="Joy" pitchFamily="82" charset="0"/>
              </a:rPr>
              <a:t> ;h.</a:t>
            </a:r>
            <a:endParaRPr lang="en-US" b="1" dirty="0" smtClean="0">
              <a:latin typeface="Joy" pitchFamily="8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e[</a:t>
            </a:r>
            <a:r>
              <a:rPr lang="en-US" sz="3600" b="1" dirty="0" err="1" smtClean="0">
                <a:latin typeface="Joy" pitchFamily="82" charset="0"/>
              </a:rPr>
              <a:t>ôb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oki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sz="3600" b="1" dirty="0" err="1" smtClean="0">
                <a:latin typeface="Joy" pitchFamily="82" charset="0"/>
              </a:rPr>
              <a:t>gqpzX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smtClean="0">
                <a:latin typeface="Joy" pitchFamily="82" charset="0"/>
              </a:rPr>
              <a:t>;h,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ôfjoK</a:t>
            </a:r>
            <a:r>
              <a:rPr lang="en-US" dirty="0" smtClean="0">
                <a:latin typeface="Joy" pitchFamily="82" charset="0"/>
              </a:rPr>
              <a:t> B{z </a:t>
            </a:r>
            <a:r>
              <a:rPr lang="en-US" dirty="0" err="1" smtClean="0">
                <a:latin typeface="Joy" pitchFamily="82" charset="0"/>
              </a:rPr>
              <a:t>fBôfus</a:t>
            </a:r>
            <a:r>
              <a:rPr lang="en-US" dirty="0" smtClean="0">
                <a:latin typeface="Joy" pitchFamily="82" charset="0"/>
              </a:rPr>
              <a:t> :'</a:t>
            </a:r>
            <a:r>
              <a:rPr lang="en-US" dirty="0" err="1" smtClean="0">
                <a:latin typeface="Joy" pitchFamily="82" charset="0"/>
              </a:rPr>
              <a:t>iBk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nB</a:t>
            </a:r>
            <a:r>
              <a:rPr lang="en-US" dirty="0" smtClean="0">
                <a:latin typeface="Joy" pitchFamily="82" charset="0"/>
              </a:rPr>
              <a:t>[;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pDkfJnk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frnk</a:t>
            </a:r>
            <a:r>
              <a:rPr lang="en-US" dirty="0" smtClean="0">
                <a:latin typeface="Joy" pitchFamily="82" charset="0"/>
              </a:rPr>
              <a:t> ;h.</a:t>
            </a:r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600" b="1" dirty="0">
                <a:latin typeface="Joy" pitchFamily="82" charset="0"/>
              </a:rPr>
              <a:t>	</a:t>
            </a:r>
            <a:r>
              <a:rPr lang="en-US" sz="3600" b="1" dirty="0" smtClean="0">
                <a:latin typeface="Joy" pitchFamily="82" charset="0"/>
              </a:rPr>
              <a:t>G{</a:t>
            </a:r>
            <a:r>
              <a:rPr lang="en-US" sz="3600" b="1" dirty="0" err="1" smtClean="0">
                <a:latin typeface="Joy" pitchFamily="82" charset="0"/>
              </a:rPr>
              <a:t>wh-eo</a:t>
            </a:r>
            <a:r>
              <a:rPr lang="en-US" sz="3600" b="1" dirty="0" smtClean="0">
                <a:latin typeface="Joy" pitchFamily="82" charset="0"/>
              </a:rPr>
              <a:t>  </a:t>
            </a:r>
            <a:r>
              <a:rPr lang="en-US" dirty="0" err="1" smtClean="0">
                <a:latin typeface="Joy" pitchFamily="82" charset="0"/>
              </a:rPr>
              <a:t>pokpo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iKdk</a:t>
            </a:r>
            <a:r>
              <a:rPr lang="en-US" dirty="0" smtClean="0">
                <a:latin typeface="Joy" pitchFamily="82" charset="0"/>
              </a:rPr>
              <a:t> ;h. </a:t>
            </a:r>
            <a:r>
              <a:rPr lang="en-US" dirty="0" err="1" smtClean="0">
                <a:latin typeface="Joy" pitchFamily="82" charset="0"/>
              </a:rPr>
              <a:t>yk</a:t>
            </a:r>
            <a:r>
              <a:rPr lang="en-US" dirty="0" smtClean="0">
                <a:latin typeface="Joy" pitchFamily="82" charset="0"/>
              </a:rPr>
              <a:t>; </a:t>
            </a:r>
            <a:r>
              <a:rPr lang="en-US" dirty="0" err="1" smtClean="0">
                <a:latin typeface="Joy" pitchFamily="82" charset="0"/>
              </a:rPr>
              <a:t>eoe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nBki</a:t>
            </a:r>
            <a:r>
              <a:rPr lang="en-US" dirty="0" smtClean="0">
                <a:latin typeface="Joy" pitchFamily="82" charset="0"/>
              </a:rPr>
              <a:t> d/ o{g </a:t>
            </a:r>
            <a:r>
              <a:rPr lang="en-US" dirty="0" err="1" smtClean="0">
                <a:latin typeface="Joy" pitchFamily="82" charset="0"/>
              </a:rPr>
              <a:t>ftZu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kB</a:t>
            </a:r>
            <a:r>
              <a:rPr lang="en-US" dirty="0" smtClean="0">
                <a:latin typeface="Joy" pitchFamily="82" charset="0"/>
              </a:rPr>
              <a:t>{z </a:t>
            </a:r>
            <a:r>
              <a:rPr lang="en-US" dirty="0" err="1" smtClean="0">
                <a:latin typeface="Joy" pitchFamily="82" charset="0"/>
              </a:rPr>
              <a:t>pj</a:t>
            </a:r>
            <a:r>
              <a:rPr lang="en-US" dirty="0" smtClean="0">
                <a:latin typeface="Joy" pitchFamily="82" charset="0"/>
              </a:rPr>
              <a:t>[s ;</a:t>
            </a:r>
            <a:r>
              <a:rPr lang="en-US" dirty="0" err="1" smtClean="0">
                <a:latin typeface="Joy" pitchFamily="82" charset="0"/>
              </a:rPr>
              <a:t>ko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/-</a:t>
            </a:r>
            <a:r>
              <a:rPr lang="en-US" dirty="0" err="1" smtClean="0">
                <a:latin typeface="Joy" pitchFamily="82" charset="0"/>
              </a:rPr>
              <a:t>tZv</a:t>
            </a:r>
            <a:r>
              <a:rPr lang="en-US" dirty="0" smtClean="0">
                <a:latin typeface="Joy" pitchFamily="82" charset="0"/>
              </a:rPr>
              <a:t>/ r[</a:t>
            </a:r>
            <a:r>
              <a:rPr lang="en-US" dirty="0" err="1" smtClean="0">
                <a:latin typeface="Joy" pitchFamily="82" charset="0"/>
              </a:rPr>
              <a:t>dkw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600" b="1" dirty="0" smtClean="0">
                <a:latin typeface="Joy" pitchFamily="82" charset="0"/>
              </a:rPr>
              <a:t>	</a:t>
            </a:r>
            <a:r>
              <a:rPr lang="en-US" sz="3600" b="1" dirty="0" err="1" smtClean="0">
                <a:latin typeface="Joy" pitchFamily="82" charset="0"/>
              </a:rPr>
              <a:t>jfEnko</a:t>
            </a:r>
            <a:r>
              <a:rPr lang="en-US" sz="3600" b="1" dirty="0" smtClean="0">
                <a:latin typeface="Joy" pitchFamily="82" charset="0"/>
              </a:rPr>
              <a:t> </a:t>
            </a:r>
            <a:r>
              <a:rPr lang="en-US" dirty="0" smtClean="0">
                <a:latin typeface="Joy" pitchFamily="82" charset="0"/>
              </a:rPr>
              <a:t>fit/A e[</a:t>
            </a:r>
            <a:r>
              <a:rPr lang="en-US" dirty="0" err="1" smtClean="0">
                <a:latin typeface="Joy" pitchFamily="82" charset="0"/>
              </a:rPr>
              <a:t>jkVhnK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Gkb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sho-ewkB</a:t>
            </a:r>
            <a:r>
              <a:rPr lang="en-US" dirty="0" smtClean="0">
                <a:latin typeface="Joy" pitchFamily="82" charset="0"/>
              </a:rPr>
              <a:t>, S[o/, T[;so/, </a:t>
            </a:r>
            <a:r>
              <a:rPr lang="en-US" dirty="0" err="1" smtClean="0">
                <a:latin typeface="Joy" pitchFamily="82" charset="0"/>
              </a:rPr>
              <a:t>dksohnK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nkfd</a:t>
            </a:r>
            <a:r>
              <a:rPr lang="en-US" dirty="0" smtClean="0">
                <a:latin typeface="Joy" pitchFamily="82" charset="0"/>
              </a:rPr>
              <a:t>.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sKp</a:t>
            </a:r>
            <a:r>
              <a:rPr lang="en-US" dirty="0" smtClean="0">
                <a:latin typeface="Joy" pitchFamily="82" charset="0"/>
              </a:rPr>
              <a:t>/, </a:t>
            </a:r>
            <a:r>
              <a:rPr lang="en-US" dirty="0" err="1" smtClean="0">
                <a:latin typeface="Joy" pitchFamily="82" charset="0"/>
              </a:rPr>
              <a:t>eK;h</a:t>
            </a:r>
            <a:r>
              <a:rPr lang="en-US" dirty="0" smtClean="0">
                <a:latin typeface="Joy" pitchFamily="82" charset="0"/>
              </a:rPr>
              <a:t> ns/ ;</a:t>
            </a:r>
            <a:r>
              <a:rPr lang="en-US" dirty="0" err="1" smtClean="0">
                <a:latin typeface="Joy" pitchFamily="82" charset="0"/>
              </a:rPr>
              <a:t>ys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gZEoK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pD</a:t>
            </a:r>
            <a:r>
              <a:rPr lang="en-US" dirty="0" smtClean="0">
                <a:latin typeface="Joy" pitchFamily="82" charset="0"/>
              </a:rPr>
              <a:t>/ ;B. </a:t>
            </a:r>
            <a:r>
              <a:rPr lang="en-US" dirty="0" err="1" smtClean="0">
                <a:latin typeface="Joy" pitchFamily="82" charset="0"/>
              </a:rPr>
              <a:t>b'e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bVkJh-g;zd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;B. </a:t>
            </a:r>
          </a:p>
          <a:p>
            <a:r>
              <a:rPr lang="en-US" sz="3600" b="1" dirty="0" err="1" smtClean="0">
                <a:latin typeface="Joy" pitchFamily="82" charset="0"/>
              </a:rPr>
              <a:t>fbZgh</a:t>
            </a:r>
            <a:endParaRPr lang="en-US" dirty="0" smtClean="0">
              <a:latin typeface="Joy" pitchFamily="82" charset="0"/>
            </a:endParaRPr>
          </a:p>
          <a:p>
            <a:pPr algn="just"/>
            <a:r>
              <a:rPr lang="en-US" dirty="0" err="1" smtClean="0">
                <a:latin typeface="Joy" pitchFamily="82" charset="0"/>
              </a:rPr>
              <a:t>tZy-tZy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EkBK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j'JhnK</a:t>
            </a:r>
            <a:r>
              <a:rPr lang="en-US" dirty="0" smtClean="0">
                <a:latin typeface="Joy" pitchFamily="82" charset="0"/>
              </a:rPr>
              <a:t> y[</a:t>
            </a:r>
            <a:r>
              <a:rPr lang="en-US" dirty="0" err="1" smtClean="0">
                <a:latin typeface="Joy" pitchFamily="82" charset="0"/>
              </a:rPr>
              <a:t>dkJhnK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s'A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w'joK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gqkgs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j'JhnK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T[</a:t>
            </a:r>
            <a:r>
              <a:rPr lang="en-US" dirty="0" err="1" smtClean="0">
                <a:latin typeface="Joy" pitchFamily="82" charset="0"/>
              </a:rPr>
              <a:t>jBK</a:t>
            </a:r>
            <a:r>
              <a:rPr lang="en-US" dirty="0" smtClean="0">
                <a:latin typeface="Joy" pitchFamily="82" charset="0"/>
              </a:rPr>
              <a:t> T[</a:t>
            </a:r>
            <a:r>
              <a:rPr lang="en-US" dirty="0" err="1" smtClean="0">
                <a:latin typeface="Joy" pitchFamily="82" charset="0"/>
              </a:rPr>
              <a:t>Zgo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fbZgh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ni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sZe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e'Jh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gVQ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BjhA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fenk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feT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Afe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ftdtkB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wzBd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fe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fJJ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fbZgh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fuZso</a:t>
            </a:r>
            <a:r>
              <a:rPr lang="en-US" dirty="0">
                <a:latin typeface="Joy" pitchFamily="82" charset="0"/>
              </a:rPr>
              <a:t>-</a:t>
            </a:r>
            <a:r>
              <a:rPr lang="en-US" dirty="0" smtClean="0">
                <a:latin typeface="Joy" pitchFamily="82" charset="0"/>
              </a:rPr>
              <a:t>;</a:t>
            </a:r>
            <a:r>
              <a:rPr lang="en-US" dirty="0" err="1" smtClean="0">
                <a:latin typeface="Joy" pitchFamily="82" charset="0"/>
              </a:rPr>
              <a:t>ze</a:t>
            </a:r>
            <a:r>
              <a:rPr lang="en-US" dirty="0" smtClean="0">
                <a:latin typeface="Joy" pitchFamily="82" charset="0"/>
              </a:rPr>
              <a:t>/s </a:t>
            </a:r>
            <a:r>
              <a:rPr lang="en-US" dirty="0" err="1" smtClean="0">
                <a:latin typeface="Joy" pitchFamily="82" charset="0"/>
              </a:rPr>
              <a:t>Gkôk</a:t>
            </a:r>
            <a:r>
              <a:rPr lang="en-US" dirty="0" smtClean="0">
                <a:latin typeface="Joy" pitchFamily="82" charset="0"/>
              </a:rPr>
              <a:t> j?. </a:t>
            </a:r>
            <a:r>
              <a:rPr lang="en-US" dirty="0" err="1" smtClean="0">
                <a:latin typeface="Joy" pitchFamily="82" charset="0"/>
              </a:rPr>
              <a:t>fJ;d</a:t>
            </a:r>
            <a:r>
              <a:rPr lang="en-US" dirty="0" smtClean="0">
                <a:latin typeface="Joy" pitchFamily="82" charset="0"/>
              </a:rPr>
              <a:t>/ 400 </a:t>
            </a:r>
            <a:r>
              <a:rPr lang="en-US" dirty="0" err="1" smtClean="0">
                <a:latin typeface="Joy" pitchFamily="82" charset="0"/>
              </a:rPr>
              <a:t>fuzBQ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i</a:t>
            </a:r>
            <a:r>
              <a:rPr lang="en-US" dirty="0" smtClean="0">
                <a:latin typeface="Joy" pitchFamily="82" charset="0"/>
              </a:rPr>
              <a:t>' </a:t>
            </a:r>
            <a:r>
              <a:rPr lang="en-US" dirty="0" err="1" smtClean="0">
                <a:latin typeface="Joy" pitchFamily="82" charset="0"/>
              </a:rPr>
              <a:t>skwo-gZso</a:t>
            </a:r>
            <a:r>
              <a:rPr lang="en-US" dirty="0" smtClean="0">
                <a:latin typeface="Joy" pitchFamily="82" charset="0"/>
              </a:rPr>
              <a:t> s/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/ </a:t>
            </a:r>
            <a:r>
              <a:rPr lang="en-US" dirty="0" err="1" smtClean="0">
                <a:latin typeface="Joy" pitchFamily="82" charset="0"/>
              </a:rPr>
              <a:t>jB</a:t>
            </a:r>
            <a:r>
              <a:rPr lang="en-US" dirty="0" smtClean="0">
                <a:latin typeface="Joy" pitchFamily="82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04800"/>
            <a:ext cx="7696200" cy="63246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Joy" pitchFamily="82" charset="0"/>
              </a:rPr>
              <a:t>	</a:t>
            </a:r>
            <a:r>
              <a:rPr lang="en-US" dirty="0" err="1" smtClean="0">
                <a:latin typeface="Joy" pitchFamily="82" charset="0"/>
              </a:rPr>
              <a:t>f;zX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xkNh</a:t>
            </a:r>
            <a:r>
              <a:rPr lang="en-US" dirty="0" smtClean="0">
                <a:latin typeface="Joy" pitchFamily="82" charset="0"/>
              </a:rPr>
              <a:t> dh ;</a:t>
            </a:r>
            <a:r>
              <a:rPr lang="en-US" dirty="0" err="1" smtClean="0">
                <a:latin typeface="Joy" pitchFamily="82" charset="0"/>
              </a:rPr>
              <a:t>ZfGnsk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dk</a:t>
            </a:r>
            <a:r>
              <a:rPr lang="en-US" dirty="0" smtClean="0">
                <a:latin typeface="Joy" pitchFamily="82" charset="0"/>
              </a:rPr>
              <a:t> ;</a:t>
            </a:r>
            <a:r>
              <a:rPr lang="en-US" dirty="0" err="1" smtClean="0">
                <a:latin typeface="Joy" pitchFamily="82" charset="0"/>
              </a:rPr>
              <a:t>otBkô</a:t>
            </a:r>
            <a:r>
              <a:rPr lang="en-US" dirty="0" smtClean="0">
                <a:latin typeface="Joy" pitchFamily="82" charset="0"/>
              </a:rPr>
              <a:t> e[dos ns/ </a:t>
            </a:r>
            <a:r>
              <a:rPr lang="en-US" dirty="0" err="1" smtClean="0">
                <a:latin typeface="Joy" pitchFamily="82" charset="0"/>
              </a:rPr>
              <a:t>wB</a:t>
            </a:r>
            <a:r>
              <a:rPr lang="en-US" dirty="0" smtClean="0">
                <a:latin typeface="Joy" pitchFamily="82" charset="0"/>
              </a:rPr>
              <a:t>[</a:t>
            </a:r>
            <a:r>
              <a:rPr lang="en-US" dirty="0" err="1" smtClean="0">
                <a:latin typeface="Joy" pitchFamily="82" charset="0"/>
              </a:rPr>
              <a:t>Zy</a:t>
            </a:r>
            <a:r>
              <a:rPr lang="en-US" dirty="0" smtClean="0">
                <a:latin typeface="Joy" pitchFamily="82" charset="0"/>
              </a:rPr>
              <a:t> B/ </a:t>
            </a:r>
            <a:r>
              <a:rPr lang="en-US" dirty="0" err="1" smtClean="0">
                <a:latin typeface="Joy" pitchFamily="82" charset="0"/>
              </a:rPr>
              <a:t>fwb</a:t>
            </a:r>
            <a:r>
              <a:rPr lang="en-US" dirty="0" smtClean="0">
                <a:latin typeface="Joy" pitchFamily="82" charset="0"/>
              </a:rPr>
              <a:t> e/ </a:t>
            </a:r>
            <a:r>
              <a:rPr lang="en-US" dirty="0" err="1" smtClean="0">
                <a:latin typeface="Joy" pitchFamily="82" charset="0"/>
              </a:rPr>
              <a:t>ehsk</a:t>
            </a:r>
            <a:r>
              <a:rPr lang="en-US" dirty="0" smtClean="0">
                <a:latin typeface="Joy" pitchFamily="82" charset="0"/>
              </a:rPr>
              <a:t>, fit/A </a:t>
            </a:r>
            <a:r>
              <a:rPr lang="en-US" dirty="0" err="1" smtClean="0">
                <a:latin typeface="Joy" pitchFamily="82" charset="0"/>
              </a:rPr>
              <a:t>jVQ</a:t>
            </a:r>
            <a:r>
              <a:rPr lang="en-US" dirty="0" smtClean="0">
                <a:latin typeface="Joy" pitchFamily="82" charset="0"/>
              </a:rPr>
              <a:t>, G{</a:t>
            </a:r>
            <a:r>
              <a:rPr lang="en-US" dirty="0" err="1" smtClean="0">
                <a:latin typeface="Joy" pitchFamily="82" charset="0"/>
              </a:rPr>
              <a:t>ukb</a:t>
            </a:r>
            <a:r>
              <a:rPr lang="en-US" dirty="0" smtClean="0">
                <a:latin typeface="Joy" pitchFamily="82" charset="0"/>
              </a:rPr>
              <a:t>, ;'</a:t>
            </a:r>
            <a:r>
              <a:rPr lang="en-US" dirty="0" err="1" smtClean="0">
                <a:latin typeface="Joy" pitchFamily="82" charset="0"/>
              </a:rPr>
              <a:t>ek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nekb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skT</a:t>
            </a:r>
            <a:r>
              <a:rPr lang="en-US" dirty="0" smtClean="0">
                <a:latin typeface="Joy" pitchFamily="82" charset="0"/>
              </a:rPr>
              <a:t>{B ns/ </a:t>
            </a:r>
            <a:r>
              <a:rPr lang="en-US" dirty="0" err="1" smtClean="0">
                <a:latin typeface="Joy" pitchFamily="82" charset="0"/>
              </a:rPr>
              <a:t>nkohnk</a:t>
            </a:r>
            <a:r>
              <a:rPr lang="en-US" dirty="0" smtClean="0">
                <a:latin typeface="Joy" pitchFamily="82" charset="0"/>
              </a:rPr>
              <a:t> d/ </a:t>
            </a:r>
            <a:r>
              <a:rPr lang="en-US" dirty="0" err="1" smtClean="0">
                <a:latin typeface="Joy" pitchFamily="82" charset="0"/>
              </a:rPr>
              <a:t>jwb</a:t>
            </a:r>
            <a:r>
              <a:rPr lang="en-US" dirty="0" smtClean="0">
                <a:latin typeface="Joy" pitchFamily="82" charset="0"/>
              </a:rPr>
              <a:t>/.</a:t>
            </a:r>
          </a:p>
          <a:p>
            <a:pPr algn="just"/>
            <a:endParaRPr lang="en-US" dirty="0">
              <a:latin typeface="Joy" pitchFamily="82" charset="0"/>
            </a:endParaRPr>
          </a:p>
          <a:p>
            <a:pPr algn="r"/>
            <a:r>
              <a:rPr lang="en-US" dirty="0" err="1" smtClean="0">
                <a:latin typeface="Joy" pitchFamily="82" charset="0"/>
              </a:rPr>
              <a:t>fpwbihs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e"o</a:t>
            </a:r>
            <a:r>
              <a:rPr lang="en-US" dirty="0" smtClean="0">
                <a:latin typeface="Joy" pitchFamily="82" charset="0"/>
              </a:rPr>
              <a:t>,		</a:t>
            </a:r>
          </a:p>
          <a:p>
            <a:pPr algn="r"/>
            <a:r>
              <a:rPr lang="en-US" dirty="0" smtClean="0">
                <a:latin typeface="Joy" pitchFamily="82" charset="0"/>
              </a:rPr>
              <a:t>w[</a:t>
            </a:r>
            <a:r>
              <a:rPr lang="en-US" dirty="0" err="1" smtClean="0">
                <a:latin typeface="Joy" pitchFamily="82" charset="0"/>
              </a:rPr>
              <a:t>Zyh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fj;Noh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ftGkr</a:t>
            </a:r>
            <a:r>
              <a:rPr lang="en-US" dirty="0" smtClean="0">
                <a:latin typeface="Joy" pitchFamily="82" charset="0"/>
              </a:rPr>
              <a:t>,	</a:t>
            </a:r>
          </a:p>
          <a:p>
            <a:pPr algn="r"/>
            <a:r>
              <a:rPr lang="en-US" dirty="0" smtClean="0">
                <a:latin typeface="Joy" pitchFamily="82" charset="0"/>
              </a:rPr>
              <a:t>;</a:t>
            </a:r>
            <a:r>
              <a:rPr lang="en-US" dirty="0" err="1" smtClean="0">
                <a:latin typeface="Joy" pitchFamily="82" charset="0"/>
              </a:rPr>
              <a:t>oekoh</a:t>
            </a:r>
            <a:r>
              <a:rPr lang="en-US" dirty="0" smtClean="0">
                <a:latin typeface="Joy" pitchFamily="82" charset="0"/>
              </a:rPr>
              <a:t> </a:t>
            </a:r>
            <a:r>
              <a:rPr lang="en-US" dirty="0" err="1" smtClean="0">
                <a:latin typeface="Joy" pitchFamily="82" charset="0"/>
              </a:rPr>
              <a:t>ekbi</a:t>
            </a:r>
            <a:r>
              <a:rPr lang="en-US" dirty="0" smtClean="0">
                <a:latin typeface="Joy" pitchFamily="82" charset="0"/>
              </a:rPr>
              <a:t>, </a:t>
            </a:r>
            <a:r>
              <a:rPr lang="en-US" dirty="0" err="1" smtClean="0">
                <a:latin typeface="Joy" pitchFamily="82" charset="0"/>
              </a:rPr>
              <a:t>o'gV</a:t>
            </a:r>
            <a:r>
              <a:rPr lang="en-US" dirty="0" smtClean="0">
                <a:latin typeface="Joy" pitchFamily="82" charset="0"/>
              </a:rPr>
              <a:t>.	</a:t>
            </a:r>
          </a:p>
          <a:p>
            <a:pPr algn="r"/>
            <a:endParaRPr lang="en-US" dirty="0">
              <a:latin typeface="Joy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358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ebk; phHJ/-I (ftôk L fj;Noh) f;zX{ xkNh dh ;ZfGnsk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ebk; phHJ/-1 (ftôk L fj;Noh) f;zX{ xkNh dh ;ZfGnsk</dc:title>
  <dc:creator>ms home</dc:creator>
  <cp:lastModifiedBy>ms home</cp:lastModifiedBy>
  <cp:revision>30</cp:revision>
  <dcterms:created xsi:type="dcterms:W3CDTF">2015-12-17T11:47:56Z</dcterms:created>
  <dcterms:modified xsi:type="dcterms:W3CDTF">2015-12-17T12:44:36Z</dcterms:modified>
</cp:coreProperties>
</file>