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2" r:id="rId8"/>
    <p:sldId id="268" r:id="rId9"/>
    <p:sldId id="265" r:id="rId10"/>
    <p:sldId id="267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6" autoAdjust="0"/>
    <p:restoredTop sz="94607" autoAdjust="0"/>
  </p:normalViewPr>
  <p:slideViewPr>
    <p:cSldViewPr>
      <p:cViewPr varScale="1">
        <p:scale>
          <a:sx n="74" d="100"/>
          <a:sy n="74" d="100"/>
        </p:scale>
        <p:origin x="124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6F9B8CD-342D-4579-98EC-A8FD6B7370E1}" type="datetimeFigureOut">
              <a:rPr lang="en-US" smtClean="0"/>
              <a:pPr/>
              <a:t>12/17/2015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9B8CD-342D-4579-98EC-A8FD6B7370E1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9B8CD-342D-4579-98EC-A8FD6B7370E1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9B8CD-342D-4579-98EC-A8FD6B7370E1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12/17/2015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9B8CD-342D-4579-98EC-A8FD6B7370E1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12/17/2015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9B8CD-342D-4579-98EC-A8FD6B7370E1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9B8CD-342D-4579-98EC-A8FD6B7370E1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12/17/2015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699792" y="4221088"/>
            <a:ext cx="5225008" cy="22528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dirty="0" smtClean="0"/>
              <a:t>	 	Presented By:</a:t>
            </a:r>
          </a:p>
          <a:p>
            <a:pPr>
              <a:buNone/>
            </a:pPr>
            <a:r>
              <a:rPr lang="en-IN" dirty="0" smtClean="0"/>
              <a:t>    	Asst. Prof. </a:t>
            </a:r>
            <a:r>
              <a:rPr lang="en-IN" dirty="0" err="1" smtClean="0"/>
              <a:t>Navjeet</a:t>
            </a:r>
            <a:r>
              <a:rPr lang="en-IN" dirty="0" smtClean="0"/>
              <a:t> Kaur</a:t>
            </a:r>
          </a:p>
          <a:p>
            <a:pPr>
              <a:buNone/>
            </a:pPr>
            <a:r>
              <a:rPr lang="en-IN" dirty="0" smtClean="0"/>
              <a:t>   	Computer Department </a:t>
            </a:r>
          </a:p>
          <a:p>
            <a:pPr>
              <a:buNone/>
            </a:pPr>
            <a:r>
              <a:rPr lang="en-IN" smtClean="0"/>
              <a:t>        Govt </a:t>
            </a:r>
            <a:r>
              <a:rPr lang="en-IN" dirty="0" smtClean="0"/>
              <a:t>College </a:t>
            </a:r>
            <a:r>
              <a:rPr lang="en-IN" dirty="0" err="1" smtClean="0"/>
              <a:t>Ropar</a:t>
            </a:r>
            <a:r>
              <a:rPr lang="en-IN" dirty="0" smtClean="0"/>
              <a:t> </a:t>
            </a:r>
          </a:p>
          <a:p>
            <a:pPr lvl="8"/>
            <a:endParaRPr lang="en-IN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Basic Operating System Concepts</a:t>
            </a:r>
            <a:endParaRPr lang="en-IN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7467600" cy="5400600"/>
          </a:xfrm>
        </p:spPr>
        <p:txBody>
          <a:bodyPr/>
          <a:lstStyle/>
          <a:p>
            <a:r>
              <a:rPr lang="en-US" dirty="0" smtClean="0"/>
              <a:t>A program that acts as an intermediary between a user of a computer and the computer hardware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an Operating System?</a:t>
            </a:r>
            <a:endParaRPr lang="en-IN" dirty="0"/>
          </a:p>
        </p:txBody>
      </p:sp>
      <p:pic>
        <p:nvPicPr>
          <p:cNvPr id="2050" name="Picture 2" descr="Conceptual view of an Operating Syste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564904"/>
            <a:ext cx="4464496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 smtClean="0"/>
              <a:t>To hide details of hardware by creating abstraction</a:t>
            </a:r>
          </a:p>
          <a:p>
            <a:endParaRPr lang="en-IN" b="1" dirty="0" smtClean="0"/>
          </a:p>
          <a:p>
            <a:r>
              <a:rPr lang="en-IN" b="1" dirty="0" smtClean="0"/>
              <a:t>To allocate resources to processes </a:t>
            </a:r>
          </a:p>
          <a:p>
            <a:endParaRPr lang="en-IN" b="1" dirty="0" smtClean="0"/>
          </a:p>
          <a:p>
            <a:r>
              <a:rPr lang="en-IN" b="1" dirty="0" smtClean="0"/>
              <a:t>Provide a pleasant and effective user interface 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>Objectives of Operating Systems</a:t>
            </a:r>
            <a:br>
              <a:rPr lang="en-IN" b="1" dirty="0" smtClean="0"/>
            </a:b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Memory Management</a:t>
            </a:r>
          </a:p>
          <a:p>
            <a:r>
              <a:rPr lang="en-IN" dirty="0" smtClean="0"/>
              <a:t>Processor Management</a:t>
            </a:r>
          </a:p>
          <a:p>
            <a:r>
              <a:rPr lang="en-IN" dirty="0" smtClean="0"/>
              <a:t>Device Management</a:t>
            </a:r>
          </a:p>
          <a:p>
            <a:r>
              <a:rPr lang="en-IN" dirty="0" smtClean="0"/>
              <a:t>File Management</a:t>
            </a:r>
          </a:p>
          <a:p>
            <a:r>
              <a:rPr lang="en-IN" dirty="0" smtClean="0"/>
              <a:t>Security</a:t>
            </a:r>
          </a:p>
          <a:p>
            <a:r>
              <a:rPr lang="en-IN" dirty="0" smtClean="0"/>
              <a:t>Control over system performance</a:t>
            </a:r>
          </a:p>
          <a:p>
            <a:r>
              <a:rPr lang="en-IN" dirty="0" smtClean="0"/>
              <a:t>Job accounting</a:t>
            </a:r>
          </a:p>
          <a:p>
            <a:r>
              <a:rPr lang="en-IN" dirty="0" smtClean="0"/>
              <a:t>Error detecting aids</a:t>
            </a:r>
          </a:p>
          <a:p>
            <a:r>
              <a:rPr lang="en-IN" dirty="0" smtClean="0"/>
              <a:t>Coordination between other software and users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 Important functions of an operating System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7467600" cy="5184576"/>
          </a:xfrm>
        </p:spPr>
        <p:txBody>
          <a:bodyPr/>
          <a:lstStyle/>
          <a:p>
            <a:pPr>
              <a:buNone/>
            </a:pPr>
            <a:r>
              <a:rPr lang="en-IN" dirty="0" smtClean="0"/>
              <a:t>	</a:t>
            </a:r>
          </a:p>
          <a:p>
            <a:pPr>
              <a:buNone/>
            </a:pPr>
            <a:r>
              <a:rPr lang="en-IN" dirty="0" smtClean="0"/>
              <a:t>	It keeps the track of which parts of memory are being used, allocate/</a:t>
            </a:r>
            <a:r>
              <a:rPr lang="en-IN" dirty="0" err="1" smtClean="0"/>
              <a:t>deallocate</a:t>
            </a:r>
            <a:r>
              <a:rPr lang="en-IN" dirty="0" smtClean="0"/>
              <a:t> memory space as required, etc.</a:t>
            </a:r>
          </a:p>
          <a:p>
            <a:pPr>
              <a:buNone/>
            </a:pPr>
            <a:endParaRPr lang="en-IN" sz="3000" cap="small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buNone/>
            </a:pPr>
            <a:r>
              <a:rPr lang="en-IN" sz="37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Process Management</a:t>
            </a:r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r>
              <a:rPr lang="en-IN" dirty="0" smtClean="0"/>
              <a:t>	Creation and deletion of user and system processes, deadlock handling, etc.</a:t>
            </a:r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7467600" cy="1224136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Memory Management</a:t>
            </a:r>
            <a:br>
              <a:rPr lang="en-IN" dirty="0" smtClean="0"/>
            </a:b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IN" dirty="0" smtClean="0"/>
              <a:t>	OS manages device communication via their respective drivers.</a:t>
            </a:r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r>
              <a:rPr lang="en-IN" sz="37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File Management</a:t>
            </a:r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r>
              <a:rPr lang="en-IN" dirty="0" smtClean="0"/>
              <a:t>	A file system is normally organized into directories for easy navigation and usage. These directories may contain files and other directions.</a:t>
            </a:r>
          </a:p>
          <a:p>
            <a:pPr>
              <a:buNone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Device Management</a:t>
            </a:r>
            <a:br>
              <a:rPr lang="en-IN" dirty="0" smtClean="0"/>
            </a:b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IN" dirty="0" smtClean="0"/>
              <a:t> 	</a:t>
            </a:r>
          </a:p>
          <a:p>
            <a:pPr>
              <a:buNone/>
            </a:pPr>
            <a:r>
              <a:rPr lang="en-IN" sz="2900" dirty="0" smtClean="0"/>
              <a:t>Deals with hardware specific drivers for devices, keeps it all hidden from the rest of the system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pPr>
              <a:spcBef>
                <a:spcPct val="0"/>
              </a:spcBef>
              <a:buNone/>
            </a:pPr>
            <a:r>
              <a:rPr lang="en-IN" sz="37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File Management </a:t>
            </a:r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r>
              <a:rPr lang="en-IN" sz="2900" dirty="0" smtClean="0"/>
              <a:t>Creating/deleting files and directories, backup, etc</a:t>
            </a:r>
            <a:endParaRPr lang="en-IN" sz="29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I/O </a:t>
            </a:r>
            <a:r>
              <a:rPr lang="en-IN" sz="3700" dirty="0" smtClean="0"/>
              <a:t>System Management</a:t>
            </a:r>
            <a:endParaRPr lang="en-IN" sz="3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N" dirty="0" smtClean="0"/>
              <a:t>	By means of password and similar other techniques, preventing unauthorized access to programs and data.</a:t>
            </a:r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>
              <a:spcBef>
                <a:spcPct val="0"/>
              </a:spcBef>
              <a:buNone/>
            </a:pPr>
            <a:r>
              <a:rPr lang="en-IN" sz="3700" b="1" cap="small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Control over system performance</a:t>
            </a:r>
          </a:p>
          <a:p>
            <a:pPr>
              <a:buNone/>
            </a:pPr>
            <a:endParaRPr lang="en-IN" b="1" dirty="0" smtClean="0"/>
          </a:p>
          <a:p>
            <a:pPr>
              <a:buNone/>
            </a:pPr>
            <a:r>
              <a:rPr lang="en-IN" dirty="0" smtClean="0"/>
              <a:t>	Recording delays between request for a service and response from the system.</a:t>
            </a:r>
          </a:p>
          <a:p>
            <a:pPr>
              <a:buNone/>
            </a:pPr>
            <a:endParaRPr lang="en-IN" b="1" dirty="0" smtClean="0"/>
          </a:p>
          <a:p>
            <a:pPr>
              <a:buNone/>
            </a:pPr>
            <a:endParaRPr lang="en-IN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700" cap="small" dirty="0" smtClean="0"/>
              <a:t>Security</a:t>
            </a:r>
            <a:r>
              <a:rPr lang="en-IN" sz="3000" cap="small" dirty="0" smtClean="0"/>
              <a:t> </a:t>
            </a:r>
            <a:br>
              <a:rPr lang="en-IN" sz="3000" cap="small" dirty="0" smtClean="0"/>
            </a:br>
            <a:endParaRPr lang="en-IN" sz="3000" cap="smal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7467600" cy="465772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IN" dirty="0" smtClean="0"/>
              <a:t>	</a:t>
            </a:r>
            <a:r>
              <a:rPr lang="en-IN" sz="10800" dirty="0" smtClean="0"/>
              <a:t>Keeping track of time and resources used by various jobs and users</a:t>
            </a:r>
          </a:p>
          <a:p>
            <a:pPr>
              <a:buNone/>
            </a:pPr>
            <a:endParaRPr lang="en-IN" sz="5100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b="1" dirty="0" smtClean="0"/>
          </a:p>
          <a:p>
            <a:pPr>
              <a:buNone/>
            </a:pPr>
            <a:endParaRPr lang="en-IN" b="1" dirty="0" smtClean="0"/>
          </a:p>
          <a:p>
            <a:pPr>
              <a:buNone/>
            </a:pPr>
            <a:endParaRPr lang="en-IN" b="1" dirty="0" smtClean="0"/>
          </a:p>
          <a:p>
            <a:pPr>
              <a:buNone/>
            </a:pPr>
            <a:endParaRPr lang="en-IN" b="1" dirty="0" smtClean="0"/>
          </a:p>
          <a:p>
            <a:pPr>
              <a:spcBef>
                <a:spcPct val="0"/>
              </a:spcBef>
              <a:buNone/>
            </a:pPr>
            <a:r>
              <a:rPr lang="en-IN" sz="14800" b="1" cap="small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Error detecting aids</a:t>
            </a:r>
          </a:p>
          <a:p>
            <a:pPr>
              <a:buNone/>
            </a:pPr>
            <a:endParaRPr lang="en-IN" sz="11400" b="1" cap="small" dirty="0" smtClean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buNone/>
            </a:pPr>
            <a:endParaRPr lang="en-IN" b="1" dirty="0" smtClean="0"/>
          </a:p>
          <a:p>
            <a:pPr>
              <a:buNone/>
            </a:pPr>
            <a:endParaRPr lang="en-IN" b="1" dirty="0" smtClean="0"/>
          </a:p>
          <a:p>
            <a:pPr>
              <a:buNone/>
            </a:pPr>
            <a:r>
              <a:rPr lang="en-IN" sz="10800" dirty="0" smtClean="0"/>
              <a:t>   Production of dumps, traces, error messages and other debugging and error detecting aids.</a:t>
            </a:r>
          </a:p>
          <a:p>
            <a:pPr>
              <a:buNone/>
            </a:pPr>
            <a:endParaRPr lang="en-IN" sz="10800" dirty="0" smtClean="0"/>
          </a:p>
          <a:p>
            <a:pPr>
              <a:buNone/>
            </a:pPr>
            <a:endParaRPr lang="en-IN" sz="8300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r>
              <a:rPr lang="en-IN" dirty="0" smtClean="0"/>
              <a:t>	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en-IN" sz="3700" cap="small" dirty="0" smtClean="0"/>
              <a:t>Job Accounting</a:t>
            </a:r>
            <a:r>
              <a:rPr lang="en-IN" dirty="0" smtClean="0"/>
              <a:t> 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7283152" cy="4773144"/>
          </a:xfrm>
        </p:spPr>
        <p:txBody>
          <a:bodyPr/>
          <a:lstStyle/>
          <a:p>
            <a:pPr>
              <a:buNone/>
            </a:pPr>
            <a:r>
              <a:rPr lang="en-IN" dirty="0" smtClean="0"/>
              <a:t>	</a:t>
            </a:r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r>
              <a:rPr lang="en-IN" dirty="0" smtClean="0"/>
              <a:t>	Coordination and assignment of compilers, interpreters, assemblers and other software to the various users of the computer systems.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467600" cy="936104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Coordination between other </a:t>
            </a:r>
            <a:r>
              <a:rPr lang="en-IN" b="1" dirty="0" err="1" smtClean="0"/>
              <a:t>softwares</a:t>
            </a:r>
            <a:r>
              <a:rPr lang="en-IN" b="1" dirty="0" smtClean="0"/>
              <a:t> and users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39752" y="2924943"/>
            <a:ext cx="4104456" cy="230425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sz="4000" dirty="0" smtClean="0"/>
              <a:t>THANKS</a:t>
            </a:r>
            <a:endParaRPr lang="en-IN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64</TotalTime>
  <Words>86</Words>
  <Application>Microsoft Office PowerPoint</Application>
  <PresentationFormat>On-screen Show (4:3)</PresentationFormat>
  <Paragraphs>76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 Black</vt:lpstr>
      <vt:lpstr>Lucida Sans Unicode</vt:lpstr>
      <vt:lpstr>Verdana</vt:lpstr>
      <vt:lpstr>Wingdings 2</vt:lpstr>
      <vt:lpstr>Wingdings 3</vt:lpstr>
      <vt:lpstr>Concourse</vt:lpstr>
      <vt:lpstr>Basic Operating System Concepts</vt:lpstr>
      <vt:lpstr>What is an Operating System?</vt:lpstr>
      <vt:lpstr>Objectives of Operating Systems </vt:lpstr>
      <vt:lpstr> Important functions of an operating System</vt:lpstr>
      <vt:lpstr>Memory Management </vt:lpstr>
      <vt:lpstr>Device Management </vt:lpstr>
      <vt:lpstr>I/O System Management</vt:lpstr>
      <vt:lpstr>Security  </vt:lpstr>
      <vt:lpstr>Job Accounting </vt:lpstr>
      <vt:lpstr>Coordination between other softwares and users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Operating System Concepts</dc:title>
  <dc:creator>Admin</dc:creator>
  <cp:lastModifiedBy>dalminder singh</cp:lastModifiedBy>
  <cp:revision>16</cp:revision>
  <dcterms:created xsi:type="dcterms:W3CDTF">2015-12-12T04:38:38Z</dcterms:created>
  <dcterms:modified xsi:type="dcterms:W3CDTF">2015-12-17T09:46:47Z</dcterms:modified>
</cp:coreProperties>
</file>