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3" r:id="rId8"/>
    <p:sldId id="262" r:id="rId9"/>
    <p:sldId id="261" r:id="rId10"/>
    <p:sldId id="264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12/17/2015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12/17/2015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63688" y="476672"/>
            <a:ext cx="6161112" cy="1368152"/>
          </a:xfrm>
        </p:spPr>
        <p:txBody>
          <a:bodyPr>
            <a:normAutofit/>
          </a:bodyPr>
          <a:lstStyle/>
          <a:p>
            <a:r>
              <a:rPr lang="en-IN" sz="5400" b="1" dirty="0" smtClean="0"/>
              <a:t>OOP’ s in Java</a:t>
            </a:r>
            <a:endParaRPr lang="en-IN" sz="5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987824" y="3933056"/>
            <a:ext cx="4936976" cy="2540896"/>
          </a:xfrm>
        </p:spPr>
        <p:txBody>
          <a:bodyPr/>
          <a:lstStyle/>
          <a:p>
            <a:pPr>
              <a:buNone/>
            </a:pPr>
            <a:r>
              <a:rPr lang="en-IN" dirty="0" smtClean="0"/>
              <a:t> 							 Presented By:</a:t>
            </a:r>
          </a:p>
          <a:p>
            <a:pPr>
              <a:buNone/>
            </a:pPr>
            <a:r>
              <a:rPr lang="en-IN" dirty="0" smtClean="0"/>
              <a:t>    	Asst. Prof. </a:t>
            </a:r>
            <a:r>
              <a:rPr lang="en-IN" dirty="0" err="1" smtClean="0"/>
              <a:t>Navjeet</a:t>
            </a:r>
            <a:r>
              <a:rPr lang="en-IN" dirty="0" smtClean="0"/>
              <a:t> Kaur</a:t>
            </a:r>
          </a:p>
          <a:p>
            <a:pPr>
              <a:buNone/>
            </a:pPr>
            <a:r>
              <a:rPr lang="en-IN" dirty="0" smtClean="0"/>
              <a:t>   		Computer Department </a:t>
            </a:r>
          </a:p>
          <a:p>
            <a:pPr>
              <a:buNone/>
            </a:pPr>
            <a:r>
              <a:rPr lang="en-IN" dirty="0" smtClean="0"/>
              <a:t>           Govt College </a:t>
            </a:r>
            <a:r>
              <a:rPr lang="en-IN" dirty="0" err="1" smtClean="0"/>
              <a:t>Ropar</a:t>
            </a:r>
            <a:r>
              <a:rPr lang="en-IN" dirty="0" smtClean="0"/>
              <a:t>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Introduction of java</a:t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 smtClean="0"/>
              <a:t>Java is a general-purpose computer programming Language.</a:t>
            </a:r>
          </a:p>
          <a:p>
            <a:endParaRPr lang="en-IN" b="1" dirty="0" smtClean="0"/>
          </a:p>
          <a:p>
            <a:r>
              <a:rPr lang="en-IN" b="1" dirty="0" smtClean="0"/>
              <a:t>It is a subset of C and C++.</a:t>
            </a:r>
          </a:p>
          <a:p>
            <a:endParaRPr lang="en-IN" b="1" dirty="0" smtClean="0"/>
          </a:p>
          <a:p>
            <a:r>
              <a:rPr lang="en-IN" b="1" dirty="0" smtClean="0"/>
              <a:t>Developed James Gosling in Sun Microsystems Labs USA in 1995.</a:t>
            </a:r>
          </a:p>
          <a:p>
            <a:endParaRPr lang="en-IN" b="1" dirty="0" smtClean="0"/>
          </a:p>
          <a:p>
            <a:r>
              <a:rPr lang="en-IN" b="1" dirty="0" smtClean="0"/>
              <a:t>Java, initially called Oak after an oak tree that stood outside </a:t>
            </a:r>
            <a:r>
              <a:rPr lang="en-IN" b="1" smtClean="0"/>
              <a:t>Gosling's office.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Where it is used?</a:t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IN" dirty="0" smtClean="0"/>
              <a:t>Desktop Applications such as media player, antivirus etc.</a:t>
            </a:r>
          </a:p>
          <a:p>
            <a:r>
              <a:rPr lang="en-IN" dirty="0" smtClean="0"/>
              <a:t>Web Applications such as irctc.co.in, javatpoint.com etc.</a:t>
            </a:r>
          </a:p>
          <a:p>
            <a:r>
              <a:rPr lang="en-IN" dirty="0" smtClean="0"/>
              <a:t>Enterprise Applications such as banking applications.</a:t>
            </a:r>
          </a:p>
          <a:p>
            <a:r>
              <a:rPr lang="en-IN" dirty="0" smtClean="0"/>
              <a:t>Mobile</a:t>
            </a:r>
          </a:p>
          <a:p>
            <a:r>
              <a:rPr lang="en-IN" dirty="0" smtClean="0"/>
              <a:t>Embedded System</a:t>
            </a:r>
          </a:p>
          <a:p>
            <a:r>
              <a:rPr lang="en-IN" dirty="0" smtClean="0"/>
              <a:t>Smart Card</a:t>
            </a:r>
          </a:p>
          <a:p>
            <a:r>
              <a:rPr lang="en-IN" dirty="0" smtClean="0"/>
              <a:t>Robotics</a:t>
            </a:r>
          </a:p>
          <a:p>
            <a:r>
              <a:rPr lang="en-IN" dirty="0" smtClean="0"/>
              <a:t>Games etc.</a:t>
            </a:r>
          </a:p>
          <a:p>
            <a:pPr>
              <a:buNone/>
            </a:pP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Types of Java Applications</a:t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5061176"/>
          </a:xfrm>
        </p:spPr>
        <p:txBody>
          <a:bodyPr>
            <a:normAutofit fontScale="77500" lnSpcReduction="20000"/>
          </a:bodyPr>
          <a:lstStyle/>
          <a:p>
            <a:r>
              <a:rPr lang="en-IN" b="1" dirty="0" smtClean="0"/>
              <a:t> Standalone Application</a:t>
            </a:r>
          </a:p>
          <a:p>
            <a:pPr>
              <a:buNone/>
            </a:pPr>
            <a:r>
              <a:rPr lang="en-IN" dirty="0" smtClean="0"/>
              <a:t>	It is also known as desktop application such as media player, antivirus etc</a:t>
            </a:r>
          </a:p>
          <a:p>
            <a:pPr>
              <a:buNone/>
            </a:pPr>
            <a:endParaRPr lang="en-IN" dirty="0" smtClean="0"/>
          </a:p>
          <a:p>
            <a:r>
              <a:rPr lang="en-IN" b="1" dirty="0" smtClean="0"/>
              <a:t> Web Application</a:t>
            </a:r>
          </a:p>
          <a:p>
            <a:pPr>
              <a:buNone/>
            </a:pPr>
            <a:r>
              <a:rPr lang="en-IN" dirty="0" smtClean="0"/>
              <a:t>	It is also known as dynamic page that runs on the server side </a:t>
            </a:r>
          </a:p>
          <a:p>
            <a:pPr>
              <a:buNone/>
            </a:pPr>
            <a:endParaRPr lang="en-IN" dirty="0" smtClean="0"/>
          </a:p>
          <a:p>
            <a:r>
              <a:rPr lang="en-IN" b="1" dirty="0" smtClean="0"/>
              <a:t>Enterprise Application</a:t>
            </a:r>
          </a:p>
          <a:p>
            <a:pPr>
              <a:buNone/>
            </a:pPr>
            <a:r>
              <a:rPr lang="en-IN" dirty="0" smtClean="0"/>
              <a:t>	An application that is distributed in nature, such as banking applications etc. </a:t>
            </a:r>
          </a:p>
          <a:p>
            <a:pPr>
              <a:buNone/>
            </a:pPr>
            <a:endParaRPr lang="en-IN" dirty="0" smtClean="0"/>
          </a:p>
          <a:p>
            <a:r>
              <a:rPr lang="en-IN" b="1" dirty="0" smtClean="0"/>
              <a:t> Mobile Application</a:t>
            </a:r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IN" dirty="0" smtClean="0"/>
              <a:t>	An application that is created for mobile devices. Like currently Android and Java ME </a:t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Features of Java</a:t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Simple</a:t>
            </a:r>
          </a:p>
          <a:p>
            <a:r>
              <a:rPr lang="en-IN" dirty="0" smtClean="0"/>
              <a:t>Platform independent</a:t>
            </a:r>
          </a:p>
          <a:p>
            <a:r>
              <a:rPr lang="en-IN" dirty="0" smtClean="0"/>
              <a:t>Secured</a:t>
            </a:r>
          </a:p>
          <a:p>
            <a:r>
              <a:rPr lang="en-IN" dirty="0" smtClean="0"/>
              <a:t>Robust</a:t>
            </a:r>
          </a:p>
          <a:p>
            <a:r>
              <a:rPr lang="en-IN" dirty="0" smtClean="0"/>
              <a:t>Portable</a:t>
            </a:r>
          </a:p>
          <a:p>
            <a:r>
              <a:rPr lang="en-IN" dirty="0" smtClean="0"/>
              <a:t>Reliable</a:t>
            </a:r>
          </a:p>
          <a:p>
            <a:r>
              <a:rPr lang="en-IN" dirty="0" smtClean="0"/>
              <a:t>High Performance</a:t>
            </a:r>
          </a:p>
          <a:p>
            <a:r>
              <a:rPr lang="en-IN" dirty="0" smtClean="0"/>
              <a:t>Architectural Neutral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Object-Oriented :Its features are:</a:t>
            </a:r>
            <a:br>
              <a:rPr lang="en-IN" b="1" dirty="0" smtClean="0"/>
            </a:br>
            <a:r>
              <a:rPr lang="en-IN" b="1" dirty="0" smtClean="0"/>
              <a:t/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4824536" cy="5047456"/>
          </a:xfrm>
        </p:spPr>
        <p:txBody>
          <a:bodyPr>
            <a:normAutofit/>
          </a:bodyPr>
          <a:lstStyle/>
          <a:p>
            <a:endParaRPr lang="en-IN" dirty="0" smtClean="0"/>
          </a:p>
          <a:p>
            <a:r>
              <a:rPr lang="en-IN" b="1" dirty="0" smtClean="0"/>
              <a:t>Object</a:t>
            </a:r>
          </a:p>
          <a:p>
            <a:pPr>
              <a:buNone/>
            </a:pPr>
            <a:r>
              <a:rPr lang="en-IN" dirty="0" smtClean="0"/>
              <a:t>   Any entity that has state  and </a:t>
            </a:r>
            <a:r>
              <a:rPr lang="en-IN" dirty="0" err="1" smtClean="0"/>
              <a:t>behavior</a:t>
            </a:r>
            <a:r>
              <a:rPr lang="en-IN" dirty="0" smtClean="0"/>
              <a:t> is known as an object. For example: chair, pen, table, keyboard, bike etc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9" name="Content Placeholder 8" descr="images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220072" y="1484784"/>
            <a:ext cx="2962275" cy="2736304"/>
          </a:xfrm>
        </p:spPr>
      </p:pic>
      <p:sp>
        <p:nvSpPr>
          <p:cNvPr id="2050" name="AutoShape 2" descr="Image result for oops in ja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52" name="AutoShape 4" descr="Image result for oops in ja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332656"/>
            <a:ext cx="7467600" cy="1143000"/>
          </a:xfrm>
        </p:spPr>
        <p:txBody>
          <a:bodyPr/>
          <a:lstStyle/>
          <a:p>
            <a:r>
              <a:rPr lang="en-IN" b="1" dirty="0" smtClean="0"/>
              <a:t>Class</a:t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4248472" cy="4759424"/>
          </a:xfrm>
        </p:spPr>
        <p:txBody>
          <a:bodyPr/>
          <a:lstStyle/>
          <a:p>
            <a:endParaRPr lang="en-IN" dirty="0" smtClean="0"/>
          </a:p>
          <a:p>
            <a:pPr>
              <a:buNone/>
            </a:pPr>
            <a:r>
              <a:rPr lang="en-IN" dirty="0" smtClean="0"/>
              <a:t>Collection of objects is called class. It is a logical entity.</a:t>
            </a:r>
          </a:p>
          <a:p>
            <a:endParaRPr lang="en-IN" dirty="0"/>
          </a:p>
        </p:txBody>
      </p:sp>
      <p:pic>
        <p:nvPicPr>
          <p:cNvPr id="7" name="Content Placeholder 6" descr="images`1.pn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347494" y="1844824"/>
            <a:ext cx="2968922" cy="33843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42792" cy="4572000"/>
          </a:xfrm>
        </p:spPr>
        <p:txBody>
          <a:bodyPr/>
          <a:lstStyle/>
          <a:p>
            <a:r>
              <a:rPr lang="en-IN" dirty="0" smtClean="0"/>
              <a:t>Combining data(</a:t>
            </a:r>
            <a:r>
              <a:rPr lang="en-IN" dirty="0" err="1" smtClean="0"/>
              <a:t>variabl</a:t>
            </a:r>
            <a:r>
              <a:rPr lang="en-IN" dirty="0" smtClean="0"/>
              <a:t>) and functions(methods) into a single unit called </a:t>
            </a:r>
            <a:r>
              <a:rPr lang="en-IN" b="1" dirty="0" smtClean="0"/>
              <a:t>class</a:t>
            </a:r>
            <a:r>
              <a:rPr lang="en-IN" dirty="0" smtClean="0"/>
              <a:t> and the process is known as </a:t>
            </a:r>
            <a:r>
              <a:rPr lang="en-IN" b="1" dirty="0" smtClean="0"/>
              <a:t>Encapsulation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11" name="Content Placeholder 10" descr="index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355976" y="1628800"/>
            <a:ext cx="4128715" cy="2664296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DATA ABSTRACTION AND ENCAPSULATION: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Encapsulation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	It binds together the data and functions that manipulate the data, and that keeps both safe from outside interference and misuse.</a:t>
            </a:r>
            <a:endParaRPr lang="en-IN" dirty="0"/>
          </a:p>
        </p:txBody>
      </p:sp>
      <p:pic>
        <p:nvPicPr>
          <p:cNvPr id="6" name="Picture 5" descr="imag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284984"/>
            <a:ext cx="3960440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Inheritance</a:t>
            </a:r>
            <a:br>
              <a:rPr lang="en-IN" b="1" dirty="0" smtClean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It is a mechanism in which one object acquires all the properties and </a:t>
            </a:r>
            <a:r>
              <a:rPr lang="en-IN" dirty="0" err="1" smtClean="0"/>
              <a:t>behaviors</a:t>
            </a:r>
            <a:r>
              <a:rPr lang="en-IN" dirty="0" smtClean="0"/>
              <a:t> of parent object.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 descr="images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924944"/>
            <a:ext cx="3744416" cy="2730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836712"/>
          </a:xfrm>
        </p:spPr>
        <p:txBody>
          <a:bodyPr/>
          <a:lstStyle/>
          <a:p>
            <a:r>
              <a:rPr lang="en-IN" b="1" dirty="0" smtClean="0"/>
              <a:t>Types of inheritance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3657600" cy="5047456"/>
          </a:xfrm>
        </p:spPr>
        <p:txBody>
          <a:bodyPr/>
          <a:lstStyle/>
          <a:p>
            <a:r>
              <a:rPr lang="en-IN" dirty="0" smtClean="0"/>
              <a:t>Single Inheritance</a:t>
            </a:r>
          </a:p>
          <a:p>
            <a:r>
              <a:rPr lang="en-IN" dirty="0" smtClean="0"/>
              <a:t>Multilevel Inheritance</a:t>
            </a:r>
          </a:p>
          <a:p>
            <a:r>
              <a:rPr lang="en-IN" dirty="0" smtClean="0"/>
              <a:t>Multiple Inheritance</a:t>
            </a:r>
          </a:p>
          <a:p>
            <a:r>
              <a:rPr lang="en-IN" dirty="0" smtClean="0"/>
              <a:t>Hybrid Inheritance</a:t>
            </a:r>
          </a:p>
          <a:p>
            <a:r>
              <a:rPr lang="en-IN" dirty="0" smtClean="0"/>
              <a:t>Hierarchical Inheritance</a:t>
            </a:r>
          </a:p>
          <a:p>
            <a:endParaRPr lang="en-IN" b="1" dirty="0"/>
          </a:p>
        </p:txBody>
      </p:sp>
      <p:pic>
        <p:nvPicPr>
          <p:cNvPr id="11" name="Content Placeholder 7" descr="imagesw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196752"/>
            <a:ext cx="4642445" cy="2664295"/>
          </a:xfrm>
          <a:prstGeom prst="rect">
            <a:avLst/>
          </a:prstGeom>
        </p:spPr>
      </p:pic>
      <p:pic>
        <p:nvPicPr>
          <p:cNvPr id="14" name="Picture 13" descr="multip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4553744"/>
            <a:ext cx="6991350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Polymorphism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Polymorphism is the ability of an object to take on many forms.</a:t>
            </a:r>
            <a:endParaRPr lang="en-IN" dirty="0"/>
          </a:p>
        </p:txBody>
      </p:sp>
      <p:pic>
        <p:nvPicPr>
          <p:cNvPr id="12" name="Picture 11" descr="index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996952"/>
            <a:ext cx="2819400" cy="2393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Types of Polymorphism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pic>
        <p:nvPicPr>
          <p:cNvPr id="4" name="Content Placeholder 3" descr="imagesy6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772816"/>
            <a:ext cx="2686050" cy="3312368"/>
          </a:xfrm>
        </p:spPr>
      </p:pic>
      <p:sp>
        <p:nvSpPr>
          <p:cNvPr id="13" name="Content Placeholder 12"/>
          <p:cNvSpPr>
            <a:spLocks noGrp="1"/>
          </p:cNvSpPr>
          <p:nvPr>
            <p:ph sz="quarter" idx="2"/>
          </p:nvPr>
        </p:nvSpPr>
        <p:spPr>
          <a:xfrm>
            <a:off x="755576" y="1772816"/>
            <a:ext cx="3024336" cy="4399384"/>
          </a:xfrm>
        </p:spPr>
        <p:txBody>
          <a:bodyPr/>
          <a:lstStyle/>
          <a:p>
            <a:r>
              <a:rPr lang="en-IN" dirty="0" smtClean="0"/>
              <a:t>Compile Time</a:t>
            </a:r>
          </a:p>
          <a:p>
            <a:r>
              <a:rPr lang="en-IN" dirty="0" smtClean="0"/>
              <a:t>Run Time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233120" cy="3298378"/>
          </a:xfrm>
        </p:spPr>
        <p:txBody>
          <a:bodyPr>
            <a:normAutofit/>
          </a:bodyPr>
          <a:lstStyle/>
          <a:p>
            <a:r>
              <a:rPr lang="en-IN" sz="7200" dirty="0" smtClean="0"/>
              <a:t>  Thanks</a:t>
            </a:r>
            <a:endParaRPr lang="en-IN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227</TotalTime>
  <Words>200</Words>
  <Application>Microsoft Office PowerPoint</Application>
  <PresentationFormat>On-screen Show (4:3)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Century Schoolbook</vt:lpstr>
      <vt:lpstr>Wingdings</vt:lpstr>
      <vt:lpstr>Wingdings 2</vt:lpstr>
      <vt:lpstr>Default Theme</vt:lpstr>
      <vt:lpstr>OOP’ s in Java</vt:lpstr>
      <vt:lpstr>Introduction of java </vt:lpstr>
      <vt:lpstr>Where it is used? </vt:lpstr>
      <vt:lpstr>Types of Java Applications </vt:lpstr>
      <vt:lpstr>Features of Java </vt:lpstr>
      <vt:lpstr>Object-Oriented :Its features are:  </vt:lpstr>
      <vt:lpstr>Class </vt:lpstr>
      <vt:lpstr>DATA ABSTRACTION AND ENCAPSULATION: </vt:lpstr>
      <vt:lpstr>Encapsulation </vt:lpstr>
      <vt:lpstr>Inheritance </vt:lpstr>
      <vt:lpstr>Types of inheritance</vt:lpstr>
      <vt:lpstr>Polymorphism </vt:lpstr>
      <vt:lpstr>Types of Polymorphism </vt:lpstr>
      <vt:lpstr>  Thanks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of java</dc:title>
  <dc:creator>Admin</dc:creator>
  <cp:lastModifiedBy>dalminder singh</cp:lastModifiedBy>
  <cp:revision>23</cp:revision>
  <dcterms:created xsi:type="dcterms:W3CDTF">2015-12-14T06:48:53Z</dcterms:created>
  <dcterms:modified xsi:type="dcterms:W3CDTF">2015-12-17T09:47:48Z</dcterms:modified>
</cp:coreProperties>
</file>